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91" r:id="rId4"/>
    <p:sldId id="292" r:id="rId5"/>
    <p:sldId id="293" r:id="rId6"/>
    <p:sldId id="294" r:id="rId7"/>
    <p:sldId id="282" r:id="rId8"/>
    <p:sldId id="295" r:id="rId9"/>
    <p:sldId id="283" r:id="rId10"/>
    <p:sldId id="289" r:id="rId11"/>
    <p:sldId id="284" r:id="rId12"/>
    <p:sldId id="290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91"/>
            <p14:sldId id="292"/>
            <p14:sldId id="293"/>
            <p14:sldId id="294"/>
            <p14:sldId id="282"/>
            <p14:sldId id="295"/>
            <p14:sldId id="283"/>
            <p14:sldId id="289"/>
            <p14:sldId id="284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84" autoAdjust="0"/>
    <p:restoredTop sz="86885" autoAdjust="0"/>
  </p:normalViewPr>
  <p:slideViewPr>
    <p:cSldViewPr snapToGrid="0">
      <p:cViewPr varScale="1">
        <p:scale>
          <a:sx n="72" d="100"/>
          <a:sy n="72" d="100"/>
        </p:scale>
        <p:origin x="60" y="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28/04/2022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40590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609600"/>
            <a:ext cx="4286250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289" y="291830"/>
            <a:ext cx="1741251" cy="758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" y="131223"/>
            <a:ext cx="2686050" cy="10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96" y="2493260"/>
            <a:ext cx="2247090" cy="256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1" y="447472"/>
            <a:ext cx="2791839" cy="21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24" y="1268284"/>
            <a:ext cx="2247090" cy="2661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13" y="1147865"/>
            <a:ext cx="2237361" cy="27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97" y="638309"/>
            <a:ext cx="4299625" cy="38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0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68</Words>
  <Application>Microsoft Office PowerPoint</Application>
  <PresentationFormat>On-screen Show (16:9)</PresentationFormat>
  <Paragraphs>13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46</cp:revision>
  <dcterms:created xsi:type="dcterms:W3CDTF">2017-01-10T13:46:13Z</dcterms:created>
  <dcterms:modified xsi:type="dcterms:W3CDTF">2022-04-28T05:23:52Z</dcterms:modified>
</cp:coreProperties>
</file>