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281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314" r:id="rId35"/>
    <p:sldId id="274" r:id="rId36"/>
  </p:sldIdLst>
  <p:sldSz cx="9144000" cy="5143500" type="screen16x9"/>
  <p:notesSz cx="6858000" cy="9144000"/>
  <p:embeddedFontLst>
    <p:embeddedFont>
      <p:font typeface="HL Hoctro" panose="02000000000000000000" pitchFamily="2" charset="0"/>
      <p:regular r:id="rId38"/>
    </p:embeddedFont>
    <p:embeddedFont>
      <p:font typeface="DFPOP1-W9" panose="020B0604020202020204" charset="-128"/>
      <p:regular r:id="rId39"/>
    </p:embeddedFont>
    <p:embeddedFont>
      <p:font typeface="Arial-Rounded" panose="020B0500000000000000" charset="0"/>
      <p:regular r:id="rId40"/>
    </p:embeddedFont>
    <p:embeddedFont>
      <p:font typeface="宋体" panose="02010600030101010101" pitchFamily="2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5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58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209569" y="871367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0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Còn đèn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lang="zh-CN" altLang="en-US" sz="2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779</Words>
  <Application>Microsoft Office PowerPoint</Application>
  <PresentationFormat>On-screen Show (16:9)</PresentationFormat>
  <Paragraphs>180</Paragraphs>
  <Slides>32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HL Hoctro</vt:lpstr>
      <vt:lpstr>DFPOP1-W9</vt:lpstr>
      <vt:lpstr>Arial-Rounded</vt:lpstr>
      <vt:lpstr>Arial</vt:lpstr>
      <vt:lpstr>Times New Roman</vt:lpstr>
      <vt:lpstr>宋体</vt:lpstr>
      <vt:lpstr>华康少女文字W5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VA</cp:lastModifiedBy>
  <cp:revision>108</cp:revision>
  <dcterms:created xsi:type="dcterms:W3CDTF">2020-08-13T09:19:08Z</dcterms:created>
  <dcterms:modified xsi:type="dcterms:W3CDTF">2023-06-02T16:35:19Z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