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91" r:id="rId2"/>
    <p:sldId id="503" r:id="rId3"/>
    <p:sldId id="493" r:id="rId4"/>
    <p:sldId id="502" r:id="rId5"/>
    <p:sldId id="289" r:id="rId6"/>
    <p:sldId id="273" r:id="rId7"/>
    <p:sldId id="495" r:id="rId8"/>
    <p:sldId id="496" r:id="rId9"/>
    <p:sldId id="497" r:id="rId10"/>
    <p:sldId id="498" r:id="rId11"/>
    <p:sldId id="499" r:id="rId12"/>
    <p:sldId id="500" r:id="rId13"/>
    <p:sldId id="501" r:id="rId14"/>
    <p:sldId id="505" r:id="rId15"/>
    <p:sldId id="302" r:id="rId16"/>
    <p:sldId id="303" r:id="rId17"/>
    <p:sldId id="318" r:id="rId18"/>
    <p:sldId id="407" r:id="rId19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FF6600"/>
    <a:srgbClr val="ECF763"/>
    <a:srgbClr val="EFF87C"/>
    <a:srgbClr val="EABBEF"/>
    <a:srgbClr val="9A57CD"/>
    <a:srgbClr val="F8F856"/>
    <a:srgbClr val="C368CA"/>
    <a:srgbClr val="4EE4DD"/>
    <a:srgbClr val="ECB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36" autoAdjust="0"/>
  </p:normalViewPr>
  <p:slideViewPr>
    <p:cSldViewPr>
      <p:cViewPr varScale="1">
        <p:scale>
          <a:sx n="82" d="100"/>
          <a:sy n="82" d="100"/>
        </p:scale>
        <p:origin x="876" y="114"/>
      </p:cViewPr>
      <p:guideLst>
        <p:guide orient="horz" pos="2160"/>
        <p:guide pos="3831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26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5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5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95"/>
          </a:p>
        </p:txBody>
      </p:sp>
    </p:spTree>
    <p:extLst>
      <p:ext uri="{BB962C8B-B14F-4D97-AF65-F5344CB8AC3E}">
        <p14:creationId xmlns:p14="http://schemas.microsoft.com/office/powerpoint/2010/main" val="20347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2/10/2023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11" y="16982"/>
            <a:ext cx="11002267" cy="68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0" y="-427974"/>
            <a:ext cx="11550240" cy="73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" y="3975105"/>
            <a:ext cx="11007891" cy="291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3" y="4755590"/>
            <a:ext cx="5941882" cy="218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43038" y="2252877"/>
            <a:ext cx="5835868" cy="163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7" y="2075369"/>
            <a:ext cx="3792230" cy="563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958527" y="145307"/>
            <a:ext cx="1921042" cy="21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152023" y="-396770"/>
            <a:ext cx="2280345" cy="279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99896" y="2317157"/>
            <a:ext cx="8963209" cy="4304326"/>
          </a:xfrm>
          <a:prstGeom prst="rect">
            <a:avLst/>
          </a:prstGeom>
        </p:spPr>
        <p:txBody>
          <a:bodyPr spcFirstLastPara="1" wrap="none" lIns="109260" tIns="54700" rIns="109260" bIns="54700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212587" b="1" kern="10" dirty="0" smtClean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MỪNG CÁC THẦY, CÔ GIÁO VÀ </a:t>
            </a: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 EM </a:t>
            </a:r>
          </a:p>
          <a:p>
            <a:pPr algn="ctr" defTabSz="1455737">
              <a:lnSpc>
                <a:spcPct val="150000"/>
              </a:lnSpc>
            </a:pPr>
            <a:r>
              <a:rPr lang="en-US" sz="212587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783461" y="3713324"/>
            <a:ext cx="6489963" cy="144873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620" tIns="72810" rIns="145620" bIns="72810" anchor="ctr"/>
          <a:lstStyle/>
          <a:p>
            <a:pPr algn="ctr" defTabSz="1941235">
              <a:defRPr/>
            </a:pPr>
            <a:r>
              <a:rPr lang="en-US" altLang="zh-CN" sz="478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zh-CN" altLang="en-US" sz="478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9650" y="-42466"/>
            <a:ext cx="6667084" cy="46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3997"/>
            <a:r>
              <a:rPr lang="en-US" sz="2394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394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077740"/>
      </p:ext>
    </p:extLst>
  </p:cSld>
  <p:clrMapOvr>
    <a:masterClrMapping/>
  </p:clrMapOvr>
  <p:transition spd="slow" advClick="0" advTm="910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C76975-2BCC-4565-AD7F-5D64306CF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19" y="1968948"/>
            <a:ext cx="3475689" cy="460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192"/>
    </mc:Choice>
    <mc:Fallback xmlns="">
      <p:transition spd="slow" advClick="0" advTm="17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0370B-38D5-41B2-A63C-FCD112A77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19" y="1905000"/>
            <a:ext cx="3754476" cy="4687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523029" y="2278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 rot="10800000">
            <a:off x="51665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70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75"/>
    </mc:Choice>
    <mc:Fallback xmlns="">
      <p:transition spd="slow" advClick="0" advTm="180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FF9DF3-E630-410D-B55C-7CD77E36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9" y="1804480"/>
            <a:ext cx="3859936" cy="4824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8" y="5334000"/>
            <a:ext cx="1185309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142029" y="23622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5742229" y="2133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5776120" y="4107358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294429" y="4259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984"/>
    </mc:Choice>
    <mc:Fallback xmlns="">
      <p:transition spd="slow" advClick="0" advTm="17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87603" y="290945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5601867" y="296487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302276" y="300644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861754" y="577041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579384" y="5811980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8283159" y="5853545"/>
            <a:ext cx="640080" cy="640080"/>
          </a:xfrm>
          <a:prstGeom prst="roundRect">
            <a:avLst/>
          </a:prstGeom>
          <a:solidFill>
            <a:srgbClr val="FFD347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99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6341"/>
    </mc:Choice>
    <mc:Fallback xmlns="">
      <p:transition spd="slow" advClick="0" advTm="56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4311306" y="2115728"/>
            <a:ext cx="3242284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 smtClean="0">
                <a:ln/>
                <a:solidFill>
                  <a:srgbClr val="8064A2"/>
                </a:solidFill>
                <a:latin typeface="Arial"/>
              </a:rPr>
              <a:t>GIẢI LAO</a:t>
            </a:r>
            <a:endParaRPr lang="en-US" sz="5374" b="1" dirty="0">
              <a:ln/>
              <a:solidFill>
                <a:srgbClr val="8064A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4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505">
        <p:circle/>
      </p:transition>
    </mc:Choice>
    <mc:Fallback xmlns="">
      <p:transition spd="slow" advClick="0" advTm="65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chậu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thích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hợp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8508" r="7880" b="67677"/>
          <a:stretch/>
        </p:blipFill>
        <p:spPr>
          <a:xfrm>
            <a:off x="474802" y="1283886"/>
            <a:ext cx="11226134" cy="465971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508919" y="3913910"/>
            <a:ext cx="76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099719" y="3913910"/>
            <a:ext cx="1997314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73346" y="3913910"/>
            <a:ext cx="2203373" cy="73429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976519" y="3913910"/>
            <a:ext cx="1600200" cy="8382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8425437-4DF8-45CA-8244-3C9DD30A740A}"/>
              </a:ext>
            </a:extLst>
          </p:cNvPr>
          <p:cNvSpPr/>
          <p:nvPr/>
        </p:nvSpPr>
        <p:spPr>
          <a:xfrm>
            <a:off x="3776353" y="3918857"/>
            <a:ext cx="1935678" cy="783772"/>
          </a:xfrm>
          <a:custGeom>
            <a:avLst/>
            <a:gdLst>
              <a:gd name="connsiteX0" fmla="*/ 1935678 w 1935678"/>
              <a:gd name="connsiteY0" fmla="*/ 783772 h 783772"/>
              <a:gd name="connsiteX1" fmla="*/ 1508166 w 1935678"/>
              <a:gd name="connsiteY1" fmla="*/ 665018 h 783772"/>
              <a:gd name="connsiteX2" fmla="*/ 1092530 w 1935678"/>
              <a:gd name="connsiteY2" fmla="*/ 665018 h 783772"/>
              <a:gd name="connsiteX3" fmla="*/ 736270 w 1935678"/>
              <a:gd name="connsiteY3" fmla="*/ 593766 h 783772"/>
              <a:gd name="connsiteX4" fmla="*/ 427512 w 1935678"/>
              <a:gd name="connsiteY4" fmla="*/ 522514 h 783772"/>
              <a:gd name="connsiteX5" fmla="*/ 154379 w 1935678"/>
              <a:gd name="connsiteY5" fmla="*/ 344385 h 783772"/>
              <a:gd name="connsiteX6" fmla="*/ 0 w 1935678"/>
              <a:gd name="connsiteY6" fmla="*/ 0 h 783772"/>
              <a:gd name="connsiteX7" fmla="*/ 0 w 1935678"/>
              <a:gd name="connsiteY7" fmla="*/ 0 h 783772"/>
              <a:gd name="connsiteX8" fmla="*/ 0 w 1935678"/>
              <a:gd name="connsiteY8" fmla="*/ 0 h 78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35678" h="783772">
                <a:moveTo>
                  <a:pt x="1935678" y="783772"/>
                </a:moveTo>
                <a:cubicBezTo>
                  <a:pt x="1792184" y="734291"/>
                  <a:pt x="1648691" y="684810"/>
                  <a:pt x="1508166" y="665018"/>
                </a:cubicBezTo>
                <a:cubicBezTo>
                  <a:pt x="1367641" y="645226"/>
                  <a:pt x="1221179" y="676893"/>
                  <a:pt x="1092530" y="665018"/>
                </a:cubicBezTo>
                <a:cubicBezTo>
                  <a:pt x="963881" y="653143"/>
                  <a:pt x="847106" y="617517"/>
                  <a:pt x="736270" y="593766"/>
                </a:cubicBezTo>
                <a:cubicBezTo>
                  <a:pt x="625434" y="570015"/>
                  <a:pt x="524494" y="564078"/>
                  <a:pt x="427512" y="522514"/>
                </a:cubicBezTo>
                <a:cubicBezTo>
                  <a:pt x="330530" y="480950"/>
                  <a:pt x="225631" y="431471"/>
                  <a:pt x="154379" y="344385"/>
                </a:cubicBezTo>
                <a:cubicBezTo>
                  <a:pt x="83127" y="25729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0487C-C47F-4ACC-9E0A-FF62ECD7392E}"/>
              </a:ext>
            </a:extLst>
          </p:cNvPr>
          <p:cNvSpPr txBox="1"/>
          <p:nvPr/>
        </p:nvSpPr>
        <p:spPr>
          <a:xfrm>
            <a:off x="1280319" y="23622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1F99E-CD7E-4195-A625-F39DE38B542E}"/>
              </a:ext>
            </a:extLst>
          </p:cNvPr>
          <p:cNvSpPr txBox="1"/>
          <p:nvPr/>
        </p:nvSpPr>
        <p:spPr>
          <a:xfrm>
            <a:off x="3109119" y="2754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FB1C4-6C8B-42D0-ABE1-6AC8F77EA340}"/>
              </a:ext>
            </a:extLst>
          </p:cNvPr>
          <p:cNvSpPr txBox="1"/>
          <p:nvPr/>
        </p:nvSpPr>
        <p:spPr>
          <a:xfrm>
            <a:off x="3642519" y="2286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466B0-A040-435F-B6A1-22DF5E945A85}"/>
              </a:ext>
            </a:extLst>
          </p:cNvPr>
          <p:cNvSpPr txBox="1"/>
          <p:nvPr/>
        </p:nvSpPr>
        <p:spPr>
          <a:xfrm>
            <a:off x="4099719" y="276914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35C1A5-2FF2-41A3-94FC-B456366B2EE3}"/>
              </a:ext>
            </a:extLst>
          </p:cNvPr>
          <p:cNvSpPr txBox="1"/>
          <p:nvPr/>
        </p:nvSpPr>
        <p:spPr>
          <a:xfrm>
            <a:off x="5428676" y="2754868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0D4C76-F722-462F-8E8D-FECE6FD72780}"/>
              </a:ext>
            </a:extLst>
          </p:cNvPr>
          <p:cNvSpPr txBox="1"/>
          <p:nvPr/>
        </p:nvSpPr>
        <p:spPr>
          <a:xfrm>
            <a:off x="6190676" y="2286000"/>
            <a:ext cx="271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61B8F-4A6A-4BC4-A6A0-F69B5C01E088}"/>
              </a:ext>
            </a:extLst>
          </p:cNvPr>
          <p:cNvSpPr txBox="1"/>
          <p:nvPr/>
        </p:nvSpPr>
        <p:spPr>
          <a:xfrm>
            <a:off x="7764294" y="2286000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7B9E6-1BCA-42B9-8850-A491B5B85DCE}"/>
              </a:ext>
            </a:extLst>
          </p:cNvPr>
          <p:cNvSpPr txBox="1"/>
          <p:nvPr/>
        </p:nvSpPr>
        <p:spPr>
          <a:xfrm>
            <a:off x="8297695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D344D7-4384-4CEB-B4BE-5B42C0B38673}"/>
              </a:ext>
            </a:extLst>
          </p:cNvPr>
          <p:cNvSpPr txBox="1"/>
          <p:nvPr/>
        </p:nvSpPr>
        <p:spPr>
          <a:xfrm>
            <a:off x="8678694" y="27548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92C0AA-51A7-45F9-BD8E-D363BE2696A0}"/>
              </a:ext>
            </a:extLst>
          </p:cNvPr>
          <p:cNvSpPr txBox="1"/>
          <p:nvPr/>
        </p:nvSpPr>
        <p:spPr>
          <a:xfrm>
            <a:off x="8069094" y="29072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68322-43E6-4064-A5E8-36A2B66E688A}"/>
              </a:ext>
            </a:extLst>
          </p:cNvPr>
          <p:cNvSpPr txBox="1"/>
          <p:nvPr/>
        </p:nvSpPr>
        <p:spPr>
          <a:xfrm>
            <a:off x="7535694" y="2831068"/>
            <a:ext cx="22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2EA76F-423A-4630-A37F-7077ED09CD8C}"/>
              </a:ext>
            </a:extLst>
          </p:cNvPr>
          <p:cNvSpPr txBox="1"/>
          <p:nvPr/>
        </p:nvSpPr>
        <p:spPr>
          <a:xfrm>
            <a:off x="9928209" y="22214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7E840D-C9F1-46B5-BD46-F98844AF9122}"/>
              </a:ext>
            </a:extLst>
          </p:cNvPr>
          <p:cNvSpPr txBox="1"/>
          <p:nvPr/>
        </p:nvSpPr>
        <p:spPr>
          <a:xfrm>
            <a:off x="10500519" y="1981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E2FCD0-0DE2-4E5F-A4CF-F78C65276523}"/>
              </a:ext>
            </a:extLst>
          </p:cNvPr>
          <p:cNvSpPr txBox="1"/>
          <p:nvPr/>
        </p:nvSpPr>
        <p:spPr>
          <a:xfrm>
            <a:off x="10995009" y="2831068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1632A5-7C1C-4742-8734-DF87CD1CA441}"/>
              </a:ext>
            </a:extLst>
          </p:cNvPr>
          <p:cNvSpPr txBox="1"/>
          <p:nvPr/>
        </p:nvSpPr>
        <p:spPr>
          <a:xfrm>
            <a:off x="10156809" y="2743200"/>
            <a:ext cx="191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DA912D-098B-462A-B451-1057F0A50378}"/>
              </a:ext>
            </a:extLst>
          </p:cNvPr>
          <p:cNvSpPr/>
          <p:nvPr/>
        </p:nvSpPr>
        <p:spPr>
          <a:xfrm>
            <a:off x="2728119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725036B-B7B1-49B2-A548-22D8A453E2A3}"/>
              </a:ext>
            </a:extLst>
          </p:cNvPr>
          <p:cNvSpPr/>
          <p:nvPr/>
        </p:nvSpPr>
        <p:spPr>
          <a:xfrm>
            <a:off x="5022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D532EDD-BD52-4CC9-B417-5C35184F96B6}"/>
              </a:ext>
            </a:extLst>
          </p:cNvPr>
          <p:cNvSpPr/>
          <p:nvPr/>
        </p:nvSpPr>
        <p:spPr>
          <a:xfrm>
            <a:off x="5014119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76B79BB-5772-4416-B364-69F9B16FBE9C}"/>
              </a:ext>
            </a:extLst>
          </p:cNvPr>
          <p:cNvSpPr/>
          <p:nvPr/>
        </p:nvSpPr>
        <p:spPr>
          <a:xfrm>
            <a:off x="7284006" y="149629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F12DAA3-B130-4E31-9529-F12BB5F47074}"/>
              </a:ext>
            </a:extLst>
          </p:cNvPr>
          <p:cNvSpPr/>
          <p:nvPr/>
        </p:nvSpPr>
        <p:spPr>
          <a:xfrm>
            <a:off x="9570006" y="1447800"/>
            <a:ext cx="1997313" cy="2466110"/>
          </a:xfrm>
          <a:prstGeom prst="round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8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5834"/>
    </mc:Choice>
    <mc:Fallback xmlns="">
      <p:transition spd="slow" advClick="0" advTm="115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6" grpId="0" animBg="1"/>
      <p:bldP spid="6" grpId="1" animBg="1"/>
      <p:bldP spid="28" grpId="0" animBg="1"/>
      <p:bldP spid="28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38100"/>
            <a:ext cx="11658600" cy="692604"/>
            <a:chOff x="597668" y="449759"/>
            <a:chExt cx="11658600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D972A47-0467-46FA-8C8D-8FFB36EB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14" y="990600"/>
            <a:ext cx="7690805" cy="569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C28889-385B-4E29-88E0-09B1858224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" t="-2563" r="72007" b="2563"/>
          <a:stretch/>
        </p:blipFill>
        <p:spPr>
          <a:xfrm>
            <a:off x="9088207" y="1187889"/>
            <a:ext cx="2783912" cy="1378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F030E3-0289-4F24-8852-2B7BC7042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981" r="36173"/>
          <a:stretch/>
        </p:blipFill>
        <p:spPr>
          <a:xfrm>
            <a:off x="9082651" y="3155633"/>
            <a:ext cx="2789468" cy="1379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ECAC8B-418F-4C95-99D5-74A620997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01"/>
          <a:stretch/>
        </p:blipFill>
        <p:spPr>
          <a:xfrm>
            <a:off x="9088207" y="5072437"/>
            <a:ext cx="2783912" cy="138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ACDAF146-40BC-4471-AD23-BA34EAC14AEF}"/>
              </a:ext>
            </a:extLst>
          </p:cNvPr>
          <p:cNvSpPr/>
          <p:nvPr/>
        </p:nvSpPr>
        <p:spPr>
          <a:xfrm>
            <a:off x="9088207" y="1700972"/>
            <a:ext cx="782234" cy="6926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A6E57727-93C0-406F-BD95-B6F225FD3EFE}"/>
              </a:ext>
            </a:extLst>
          </p:cNvPr>
          <p:cNvSpPr/>
          <p:nvPr/>
        </p:nvSpPr>
        <p:spPr>
          <a:xfrm>
            <a:off x="9088207" y="5507178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Rounded Rectangle 9">
            <a:extLst>
              <a:ext uri="{FF2B5EF4-FFF2-40B4-BE49-F238E27FC236}">
                <a16:creationId xmlns:a16="http://schemas.microsoft.com/office/drawing/2014/main" id="{F8FF8F3F-1FCA-440F-B6B1-DBD8BF8F8874}"/>
              </a:ext>
            </a:extLst>
          </p:cNvPr>
          <p:cNvSpPr/>
          <p:nvPr/>
        </p:nvSpPr>
        <p:spPr>
          <a:xfrm>
            <a:off x="9082651" y="3552654"/>
            <a:ext cx="787790" cy="7688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ADD9C5-ADBF-472C-B97B-272F9517B6C6}"/>
              </a:ext>
            </a:extLst>
          </p:cNvPr>
          <p:cNvSpPr txBox="1"/>
          <p:nvPr/>
        </p:nvSpPr>
        <p:spPr>
          <a:xfrm rot="10800000">
            <a:off x="2118520" y="1447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250C03-B937-4E9A-AD93-99710619F2D0}"/>
              </a:ext>
            </a:extLst>
          </p:cNvPr>
          <p:cNvSpPr txBox="1"/>
          <p:nvPr/>
        </p:nvSpPr>
        <p:spPr>
          <a:xfrm rot="10800000">
            <a:off x="3456229" y="1295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07BFCE-387E-4970-B166-06D065FBA854}"/>
              </a:ext>
            </a:extLst>
          </p:cNvPr>
          <p:cNvSpPr txBox="1"/>
          <p:nvPr/>
        </p:nvSpPr>
        <p:spPr>
          <a:xfrm>
            <a:off x="143271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6A3018-3307-46A8-B4FB-15A280599F44}"/>
              </a:ext>
            </a:extLst>
          </p:cNvPr>
          <p:cNvSpPr txBox="1"/>
          <p:nvPr/>
        </p:nvSpPr>
        <p:spPr>
          <a:xfrm>
            <a:off x="2694229" y="43359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A16385-964F-46F4-8D9F-38A359603C5D}"/>
              </a:ext>
            </a:extLst>
          </p:cNvPr>
          <p:cNvSpPr txBox="1"/>
          <p:nvPr/>
        </p:nvSpPr>
        <p:spPr>
          <a:xfrm>
            <a:off x="3989629" y="43434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D0D68-2475-4710-A682-482042281615}"/>
              </a:ext>
            </a:extLst>
          </p:cNvPr>
          <p:cNvSpPr txBox="1"/>
          <p:nvPr/>
        </p:nvSpPr>
        <p:spPr>
          <a:xfrm>
            <a:off x="5132629" y="4412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6755BB5-9716-4832-A6DE-9390FB4F8D19}"/>
              </a:ext>
            </a:extLst>
          </p:cNvPr>
          <p:cNvSpPr txBox="1"/>
          <p:nvPr/>
        </p:nvSpPr>
        <p:spPr>
          <a:xfrm>
            <a:off x="2084629" y="2735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A886754-E3F4-48F6-A6EB-2725BAF38004}"/>
              </a:ext>
            </a:extLst>
          </p:cNvPr>
          <p:cNvSpPr txBox="1"/>
          <p:nvPr/>
        </p:nvSpPr>
        <p:spPr>
          <a:xfrm>
            <a:off x="3337719" y="33453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446CAA-0393-4FA7-BBB1-52F85120F46E}"/>
              </a:ext>
            </a:extLst>
          </p:cNvPr>
          <p:cNvSpPr txBox="1"/>
          <p:nvPr/>
        </p:nvSpPr>
        <p:spPr>
          <a:xfrm>
            <a:off x="1932229" y="3802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C9F757-D1F6-4B16-92FB-D6FACC75AB77}"/>
              </a:ext>
            </a:extLst>
          </p:cNvPr>
          <p:cNvSpPr txBox="1"/>
          <p:nvPr/>
        </p:nvSpPr>
        <p:spPr>
          <a:xfrm>
            <a:off x="5285029" y="2286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093F4A-1921-47E8-ABD3-5E17BC668FBF}"/>
              </a:ext>
            </a:extLst>
          </p:cNvPr>
          <p:cNvSpPr txBox="1"/>
          <p:nvPr/>
        </p:nvSpPr>
        <p:spPr>
          <a:xfrm>
            <a:off x="6309519" y="32691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26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5883"/>
    </mc:Choice>
    <mc:Fallback xmlns="">
      <p:transition spd="slow" advClick="0" advTm="125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5" grpId="1"/>
      <p:bldP spid="26" grpId="0"/>
      <p:bldP spid="26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2553616" y="2115728"/>
            <a:ext cx="6757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410844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9293">
        <p:circle/>
      </p:transition>
    </mc:Choice>
    <mc:Fallback xmlns="">
      <p:transition spd="slow" advClick="0" advTm="1929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2662038" y="1600200"/>
            <a:ext cx="7356045" cy="1076990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TỐT THÔNG ĐIỆP 5K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3270502" y="2461902"/>
            <a:ext cx="5475723" cy="1569432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350"/>
    </mc:Choice>
    <mc:Fallback xmlns="">
      <p:transition spd="slow" advClick="0" advTm="113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947319" y="1676400"/>
            <a:ext cx="4212099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595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505">
        <p:circle/>
      </p:transition>
    </mc:Choice>
    <mc:Fallback xmlns="">
      <p:transition spd="slow" advClick="0" advTm="6505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50" y="340176"/>
            <a:ext cx="10822365" cy="6033708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13396" y="2662815"/>
            <a:ext cx="10918138" cy="216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6: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Luyện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tập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5387" b="1" dirty="0" err="1">
                <a:solidFill>
                  <a:schemeClr val="bg1"/>
                </a:solidFill>
                <a:latin typeface="HP001 4 hàng" pitchFamily="34" charset="0"/>
              </a:rPr>
              <a:t>chung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(Tiết </a:t>
            </a:r>
            <a:r>
              <a:rPr lang="en-US" altLang="en-US" sz="5387" b="1" dirty="0">
                <a:solidFill>
                  <a:schemeClr val="bg1"/>
                </a:solidFill>
                <a:latin typeface="HP001 4 hàng" pitchFamily="34" charset="0"/>
              </a:rPr>
              <a:t>1 - Trang 38- 39</a:t>
            </a:r>
            <a:r>
              <a:rPr lang="vi-VN" altLang="en-US" sz="5387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5387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4111531" y="747352"/>
            <a:ext cx="4321869" cy="1340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394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890616"/>
      </p:ext>
    </p:extLst>
  </p:cSld>
  <p:clrMapOvr>
    <a:masterClrMapping/>
  </p:clrMapOvr>
  <p:transition spd="slow" advClick="0" advTm="183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3B5-21CE-4339-862D-51313B17D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3" y="240917"/>
            <a:ext cx="10674264" cy="6201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128BDC-EE99-441F-B8CF-613636605EF5}"/>
              </a:ext>
            </a:extLst>
          </p:cNvPr>
          <p:cNvSpPr/>
          <p:nvPr/>
        </p:nvSpPr>
        <p:spPr>
          <a:xfrm>
            <a:off x="3888113" y="2115728"/>
            <a:ext cx="4088668" cy="918898"/>
          </a:xfrm>
          <a:prstGeom prst="rect">
            <a:avLst/>
          </a:prstGeom>
          <a:noFill/>
        </p:spPr>
        <p:txBody>
          <a:bodyPr wrap="none" lIns="90988" tIns="45494" rIns="90988" bIns="45494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09834"/>
            <a:r>
              <a:rPr lang="en-US" sz="5374" b="1" dirty="0">
                <a:ln/>
                <a:solidFill>
                  <a:srgbClr val="8064A2"/>
                </a:solidFill>
                <a:latin typeface="Arial"/>
              </a:rPr>
              <a:t>LUYỆN TẬP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DB4A907-9CA3-49CC-8EEA-681A73B1C4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03038" y="6299200"/>
            <a:ext cx="406400" cy="40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319" y="449580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  <a:endParaRPr lang="vi-VN" sz="3600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0075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10">
        <p:circle/>
      </p:transition>
    </mc:Choice>
    <mc:Fallback xmlns="">
      <p:transition spd="slow" advClick="0" advTm="1001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37914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dưới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đây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t="30053" r="3151" b="42222"/>
          <a:stretch/>
        </p:blipFill>
        <p:spPr>
          <a:xfrm>
            <a:off x="1201685" y="1447800"/>
            <a:ext cx="10187531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6" b="100000" l="9728" r="92607">
                        <a14:foregroundMark x1="35798" y1="29658" x2="57198" y2="56654"/>
                        <a14:foregroundMark x1="42412" y1="25095" x2="59922" y2="73764"/>
                        <a14:foregroundMark x1="34630" y1="22814" x2="16342" y2="35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75" y="1447800"/>
            <a:ext cx="2448267" cy="2505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59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977" y="1704562"/>
            <a:ext cx="2391109" cy="22196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683" y="3785755"/>
            <a:ext cx="1781424" cy="21815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72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754" y="1845871"/>
            <a:ext cx="1757555" cy="21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39" b="100000" l="0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01" y="3434073"/>
            <a:ext cx="2999192" cy="2552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3421"/>
    </mc:Choice>
    <mc:Fallback xmlns="">
      <p:transition spd="slow" advClick="0" advTm="83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bể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bao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nhiêu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con </a:t>
              </a:r>
              <a:r>
                <a:rPr lang="en-US" sz="40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cá</a:t>
              </a:r>
              <a:r>
                <a:rPr lang="en-US" sz="40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18519" y="842493"/>
            <a:ext cx="7787319" cy="5786907"/>
            <a:chOff x="2118519" y="842493"/>
            <a:chExt cx="7787319" cy="578690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46" t="61818" r="14266" b="5454"/>
            <a:stretch/>
          </p:blipFill>
          <p:spPr>
            <a:xfrm>
              <a:off x="2118519" y="842493"/>
              <a:ext cx="7787319" cy="5786907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2883289" y="290945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593239" y="296487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03189" y="300644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869434" y="577041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579384" y="5811980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8289334" y="5853545"/>
              <a:ext cx="640080" cy="64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1674"/>
    </mc:Choice>
    <mc:Fallback xmlns="">
      <p:transition spd="slow" advClick="0" advTm="51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F928D-EEA6-4B5B-9BFE-55DC2967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19" y="1617223"/>
            <a:ext cx="3701983" cy="4935977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4633120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93536" y="571500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HP001 4 hàng" panose="020B0603050302020204" pitchFamily="34" charset="-93"/>
              </a:rPr>
              <a:t>đ</a:t>
            </a:r>
            <a:endParaRPr lang="vi-VN" sz="3600" dirty="0">
              <a:solidFill>
                <a:srgbClr val="FF0000"/>
              </a:solidFill>
              <a:latin typeface="HP001 4 hàng" panose="020B0603050302020204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625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672"/>
    </mc:Choice>
    <mc:Fallback xmlns="">
      <p:transition spd="slow" advClick="0" advTm="22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E80F52-2C36-4AF6-9996-7B3DC45F9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919" y="1541585"/>
            <a:ext cx="3962400" cy="5087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0903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1897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CE611C-57DB-48B9-9B60-CF7277A33EFB}"/>
              </a:ext>
            </a:extLst>
          </p:cNvPr>
          <p:cNvSpPr txBox="1"/>
          <p:nvPr/>
        </p:nvSpPr>
        <p:spPr>
          <a:xfrm>
            <a:off x="6157119" y="23547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6DD231-8D74-465C-9E19-1AAE89FA8993}"/>
              </a:ext>
            </a:extLst>
          </p:cNvPr>
          <p:cNvSpPr txBox="1"/>
          <p:nvPr/>
        </p:nvSpPr>
        <p:spPr>
          <a:xfrm rot="10800000">
            <a:off x="6275629" y="40386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2FB585-708F-4C34-9F5E-62A6C7065D89}"/>
              </a:ext>
            </a:extLst>
          </p:cNvPr>
          <p:cNvSpPr txBox="1"/>
          <p:nvPr/>
        </p:nvSpPr>
        <p:spPr>
          <a:xfrm rot="10800000">
            <a:off x="4328320" y="41148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2CBBDF-95DD-4DFD-B397-4B0214608F08}"/>
              </a:ext>
            </a:extLst>
          </p:cNvPr>
          <p:cNvSpPr txBox="1"/>
          <p:nvPr/>
        </p:nvSpPr>
        <p:spPr>
          <a:xfrm>
            <a:off x="3794919" y="2667000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0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255"/>
    </mc:Choice>
    <mc:Fallback xmlns="">
      <p:transition spd="slow" advClick="0" advTm="17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  <p:bldP spid="5" grpId="0"/>
      <p:bldP spid="5" grpId="1"/>
      <p:bldP spid="9" grpId="0"/>
      <p:bldP spid="9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F55E4D-BA17-402D-AD61-6266FA94F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319" y="1981200"/>
            <a:ext cx="3505200" cy="4595230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91F69A69-77C1-40FD-9322-0FAB1435F93F}"/>
              </a:ext>
            </a:extLst>
          </p:cNvPr>
          <p:cNvSpPr/>
          <p:nvPr/>
        </p:nvSpPr>
        <p:spPr>
          <a:xfrm>
            <a:off x="5166519" y="5334000"/>
            <a:ext cx="1176890" cy="1143000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3AFA72-D541-46E6-A00F-79029BE5347D}"/>
              </a:ext>
            </a:extLst>
          </p:cNvPr>
          <p:cNvSpPr txBox="1"/>
          <p:nvPr/>
        </p:nvSpPr>
        <p:spPr>
          <a:xfrm>
            <a:off x="4861719" y="2659559"/>
            <a:ext cx="117689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👇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648B8D-B9D2-4FE6-BA91-030099E1D905}"/>
              </a:ext>
            </a:extLst>
          </p:cNvPr>
          <p:cNvSpPr txBox="1"/>
          <p:nvPr/>
        </p:nvSpPr>
        <p:spPr>
          <a:xfrm>
            <a:off x="1180271" y="282714"/>
            <a:ext cx="10920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bể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4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3FC7642-DD2D-4184-AD92-15CD151BA077}"/>
              </a:ext>
            </a:extLst>
          </p:cNvPr>
          <p:cNvSpPr/>
          <p:nvPr/>
        </p:nvSpPr>
        <p:spPr>
          <a:xfrm>
            <a:off x="514026" y="152400"/>
            <a:ext cx="690093" cy="69009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94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972"/>
    </mc:Choice>
    <mc:Fallback xmlns="">
      <p:transition spd="slow" advClick="0" advTm="13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5.4|3.3|3.2|6.1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3|15.1|3.2|1.3|1.2|2.8|21|3|3.7|4|1.7|1.2|3.1|4.5|2.9|1.4|1.2|1.1|1.4|2.9|4.9|1.2|1.4|1.2|1.5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2|8.1|1.1|2.4|22.2|1.1|3.8|8.2|1.1|1|1.1|3.1|10.9|1.1|1.2|1|1.5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3.7|2.2|2.1|1.8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1|0.9|0.9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2|0.9|0.9|1|1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|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2|1.5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1|1|1.1|1|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3495</TotalTime>
  <Words>247</Words>
  <Application>Microsoft Office PowerPoint</Application>
  <PresentationFormat>Custom</PresentationFormat>
  <Paragraphs>114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微软雅黑</vt:lpstr>
      <vt:lpstr>宋体</vt:lpstr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232</cp:revision>
  <dcterms:created xsi:type="dcterms:W3CDTF">2021-05-23T10:25:42Z</dcterms:created>
  <dcterms:modified xsi:type="dcterms:W3CDTF">2023-10-02T04:51:42Z</dcterms:modified>
</cp:coreProperties>
</file>