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76" r:id="rId2"/>
    <p:sldId id="260" r:id="rId3"/>
    <p:sldId id="375" r:id="rId4"/>
    <p:sldId id="371" r:id="rId5"/>
    <p:sldId id="372" r:id="rId6"/>
    <p:sldId id="373" r:id="rId7"/>
    <p:sldId id="374" r:id="rId8"/>
    <p:sldId id="307" r:id="rId9"/>
    <p:sldId id="303" r:id="rId10"/>
    <p:sldId id="310" r:id="rId11"/>
    <p:sldId id="377" r:id="rId12"/>
    <p:sldId id="362" r:id="rId13"/>
    <p:sldId id="365" r:id="rId14"/>
    <p:sldId id="366" r:id="rId15"/>
    <p:sldId id="367" r:id="rId16"/>
    <p:sldId id="368" r:id="rId17"/>
    <p:sldId id="343" r:id="rId18"/>
  </p:sldIdLst>
  <p:sldSz cx="12192000" cy="6858000"/>
  <p:notesSz cx="6858000" cy="9144000"/>
  <p:embeddedFontLst>
    <p:embeddedFont>
      <p:font typeface="Lato" panose="020B0604020202020204" charset="0"/>
      <p:regular r:id="rId20"/>
      <p:bold r:id="rId21"/>
      <p:italic r:id="rId22"/>
      <p:boldItalic r:id="rId23"/>
    </p:embeddedFont>
    <p:embeddedFont>
      <p:font typeface="Trebuchet MS" panose="020B0603020202020204" pitchFamily="34" charset="0"/>
      <p:regular r:id="rId24"/>
      <p:bold r:id="rId25"/>
      <p:italic r:id="rId26"/>
      <p:boldItalic r:id="rId27"/>
    </p:embeddedFont>
    <p:embeddedFont>
      <p:font typeface="#9Slide03 Comfortaa Bold" panose="020B0604020202020204" charset="0"/>
      <p:bold r:id="rId28"/>
    </p:embeddedFont>
    <p:embeddedFont>
      <p:font typeface="#9Slide07 IcielCadena" panose="020B0604020202020204" charset="0"/>
      <p:bold r:id="rId29"/>
    </p:embeddedFont>
    <p:embeddedFont>
      <p:font typeface="Cambria" panose="02040503050406030204" pitchFamily="18" charset="0"/>
      <p:regular r:id="rId30"/>
      <p:bold r:id="rId31"/>
      <p:italic r:id="rId32"/>
      <p:boldItalic r:id="rId33"/>
    </p:embeddedFont>
    <p:embeddedFont>
      <p:font typeface=".VnArial Narrow" panose="020B7200000000000000" pitchFamily="34" charset="0"/>
      <p:regular r:id="rId34"/>
      <p:bold r:id="rId35"/>
      <p:italic r:id="rId36"/>
    </p:embeddedFont>
    <p:embeddedFont>
      <p:font typeface="#9Slide03 Nanami Rounded Light" panose="020B0604020202020204" charset="0"/>
      <p:regular r:id="rId37"/>
    </p:embeddedFont>
    <p:embeddedFont>
      <p:font typeface="Tahoma" panose="020B0604030504040204" pitchFamily="34" charset="0"/>
      <p:regular r:id="rId38"/>
      <p:bold r:id="rId39"/>
    </p:embeddedFont>
    <p:embeddedFont>
      <p:font typeface="Arial-Rounded" panose="020B0500000000000000" charset="0"/>
      <p:regular r:id="rId40"/>
    </p:embeddedFont>
    <p:embeddedFont>
      <p:font typeface="字魂59号-创粗黑" panose="00000500000000000000" charset="-122"/>
      <p:regular r:id="rId41"/>
    </p:embeddedFont>
    <p:embeddedFont>
      <p:font typeface="#9Slide01 Noi dung ngan" panose="020B0604020202020204" charset="0"/>
      <p:regular r:id="rId42"/>
    </p:embeddedFont>
    <p:embeddedFont>
      <p:font typeface="#9Slide03 Maven Pro Black" panose="020B0604020202020204" charset="0"/>
      <p:bold r:id="rId43"/>
    </p:embeddedFont>
  </p:embeddedFontLst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12735D"/>
    <a:srgbClr val="FFF9E2"/>
    <a:srgbClr val="83B07B"/>
    <a:srgbClr val="F4BD80"/>
    <a:srgbClr val="B5D8DC"/>
    <a:srgbClr val="F8EFE7"/>
    <a:srgbClr val="F2DC8E"/>
    <a:srgbClr val="C59850"/>
    <a:srgbClr val="4197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Kiểu Sáng 2 - Màu chủ đề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Kiểu Trung bình 2 - Màu chủ đề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04" autoAdjust="0"/>
    <p:restoredTop sz="94660"/>
  </p:normalViewPr>
  <p:slideViewPr>
    <p:cSldViewPr>
      <p:cViewPr varScale="1">
        <p:scale>
          <a:sx n="91" d="100"/>
          <a:sy n="91" d="100"/>
        </p:scale>
        <p:origin x="360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D02982EF-6D29-482D-B595-E657060E1A94}" type="datetimeFigureOut">
              <a:rPr lang="zh-CN" altLang="en-US" smtClean="0"/>
              <a:pPr/>
              <a:t>2023/10/20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E84E2E59-1352-4F46-8DA2-FEE878BBA3F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663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1013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6c8887c4e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6c8887c4e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3849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3635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0859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49033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904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6034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45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9889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FE01F420-A026-4318-A3C9-66FA3ACEA32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5" Type="http://schemas.openxmlformats.org/officeDocument/2006/relationships/slide" Target="slide6.xml"/><Relationship Id="rId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9.gif"/><Relationship Id="rId7" Type="http://schemas.openxmlformats.org/officeDocument/2006/relationships/image" Target="../media/image2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image" Target="../media/image2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22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25" y="201629"/>
            <a:ext cx="9372600" cy="672547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954" y="2409465"/>
            <a:ext cx="3280691" cy="31467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93" y="3977118"/>
            <a:ext cx="1925303" cy="13271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199" y="2819400"/>
            <a:ext cx="3860800" cy="228600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98"/>
            <a:ext cx="12192000" cy="4813300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54" y="-3306332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981200"/>
            <a:ext cx="828675" cy="50187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981200"/>
            <a:ext cx="787825" cy="501874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718" y="3140953"/>
            <a:ext cx="913221" cy="1116997"/>
          </a:xfrm>
          <a:prstGeom prst="rect">
            <a:avLst/>
          </a:prstGeom>
        </p:spPr>
      </p:pic>
      <p:sp>
        <p:nvSpPr>
          <p:cNvPr id="12" name="Rectangle: Rounded Corners 2">
            <a:extLst>
              <a:ext uri="{FF2B5EF4-FFF2-40B4-BE49-F238E27FC236}">
                <a16:creationId xmlns:a16="http://schemas.microsoft.com/office/drawing/2014/main" id="{A7C4FAB0-4E14-4260-BC13-07879CDDADD5}"/>
              </a:ext>
            </a:extLst>
          </p:cNvPr>
          <p:cNvSpPr/>
          <p:nvPr/>
        </p:nvSpPr>
        <p:spPr>
          <a:xfrm>
            <a:off x="1888899" y="2061433"/>
            <a:ext cx="7494570" cy="23134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25" tIns="34289" rIns="68525" bIns="34289" anchor="ctr"/>
          <a:lstStyle/>
          <a:p>
            <a:pPr algn="ctr" defTabSz="683975"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 7</a:t>
            </a:r>
          </a:p>
          <a:p>
            <a:pPr algn="ctr" defTabSz="683975" eaLnBrk="1" hangingPunct="1">
              <a:lnSpc>
                <a:spcPct val="150000"/>
              </a:lnSpc>
              <a:defRPr/>
            </a:pP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Hình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vuông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, </a:t>
            </a: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hình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tròn</a:t>
            </a:r>
            <a:r>
              <a:rPr lang="en-US" sz="4400" b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, </a:t>
            </a:r>
          </a:p>
          <a:p>
            <a:pPr algn="ctr" defTabSz="683975" eaLnBrk="1" hangingPunct="1">
              <a:lnSpc>
                <a:spcPct val="150000"/>
              </a:lnSpc>
              <a:defRPr/>
            </a:pPr>
            <a:r>
              <a:rPr lang="en-US" sz="4400" b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hình 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tam </a:t>
            </a: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giác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, </a:t>
            </a: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hình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chữ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nhật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 (</a:t>
            </a: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Tiết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 2)</a:t>
            </a:r>
          </a:p>
          <a:p>
            <a:pPr algn="ctr" defTabSz="683975" eaLnBrk="1" hangingPunct="1">
              <a:lnSpc>
                <a:spcPct val="150000"/>
              </a:lnSpc>
              <a:defRPr/>
            </a:pP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90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954405" y="748986"/>
            <a:ext cx="9859492" cy="5921873"/>
            <a:chOff x="872575" y="1000462"/>
            <a:chExt cx="9338225" cy="5400337"/>
          </a:xfrm>
        </p:grpSpPr>
        <p:grpSp>
          <p:nvGrpSpPr>
            <p:cNvPr id="28" name="组合 27"/>
            <p:cNvGrpSpPr/>
            <p:nvPr/>
          </p:nvGrpSpPr>
          <p:grpSpPr>
            <a:xfrm>
              <a:off x="1220964" y="2210238"/>
              <a:ext cx="8989836" cy="4190561"/>
              <a:chOff x="1828800" y="932841"/>
              <a:chExt cx="12772509" cy="549295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圆角矩形 29"/>
              <p:cNvSpPr/>
              <p:nvPr/>
            </p:nvSpPr>
            <p:spPr>
              <a:xfrm flipV="1">
                <a:off x="1828800" y="932841"/>
                <a:ext cx="12772509" cy="5492954"/>
              </a:xfrm>
              <a:prstGeom prst="roundRect">
                <a:avLst>
                  <a:gd name="adj" fmla="val 83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1" name="圆角矩形 30"/>
              <p:cNvSpPr/>
              <p:nvPr/>
            </p:nvSpPr>
            <p:spPr>
              <a:xfrm flipV="1">
                <a:off x="1930550" y="1007533"/>
                <a:ext cx="12569383" cy="5328598"/>
              </a:xfrm>
              <a:prstGeom prst="roundRect">
                <a:avLst>
                  <a:gd name="adj" fmla="val 8395"/>
                </a:avLst>
              </a:prstGeom>
              <a:noFill/>
              <a:ln>
                <a:solidFill>
                  <a:srgbClr val="F2DC8E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7A2060F1-955B-4EA4-BDE4-2B419FD19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5" y="1000462"/>
              <a:ext cx="1954430" cy="1646052"/>
            </a:xfrm>
            <a:prstGeom prst="rect">
              <a:avLst/>
            </a:prstGeom>
          </p:spPr>
        </p:pic>
      </p:grpSp>
      <p:sp>
        <p:nvSpPr>
          <p:cNvPr id="32" name="圆角矩形 31"/>
          <p:cNvSpPr/>
          <p:nvPr/>
        </p:nvSpPr>
        <p:spPr>
          <a:xfrm flipV="1">
            <a:off x="152400" y="187141"/>
            <a:ext cx="12034520" cy="852001"/>
          </a:xfrm>
          <a:prstGeom prst="roundRect">
            <a:avLst>
              <a:gd name="adj" fmla="val 8395"/>
            </a:avLst>
          </a:prstGeom>
          <a:solidFill>
            <a:srgbClr val="127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5" name="Oval 3">
            <a:extLst>
              <a:ext uri="{FF2B5EF4-FFF2-40B4-BE49-F238E27FC236}">
                <a16:creationId xmlns:a16="http://schemas.microsoft.com/office/drawing/2014/main" id="{4CDA3A48-A8F8-4FEF-9237-A476E49540C1}"/>
              </a:ext>
            </a:extLst>
          </p:cNvPr>
          <p:cNvSpPr/>
          <p:nvPr/>
        </p:nvSpPr>
        <p:spPr>
          <a:xfrm>
            <a:off x="251548" y="321616"/>
            <a:ext cx="634189" cy="5762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anchor="ctr"/>
          <a:lstStyle/>
          <a:p>
            <a:pPr algn="ctr" defTabSz="6856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prstClr val="white"/>
                </a:solidFill>
              </a:rPr>
              <a:t>3</a:t>
            </a:r>
            <a:endParaRPr lang="vi-VN" sz="3600" b="1">
              <a:solidFill>
                <a:prstClr val="white"/>
              </a:solidFill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5F7962AE-834B-4203-B949-92F7AF94D181}"/>
              </a:ext>
            </a:extLst>
          </p:cNvPr>
          <p:cNvSpPr txBox="1">
            <a:spLocks/>
          </p:cNvSpPr>
          <p:nvPr/>
        </p:nvSpPr>
        <p:spPr bwMode="auto">
          <a:xfrm>
            <a:off x="1074015" y="38248"/>
            <a:ext cx="108664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27" tIns="60913" rIns="121827" bIns="60913" anchor="ctr"/>
          <a:lstStyle>
            <a:lvl1pPr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chemeClr val="bg1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Có bao nhiêu hình vuông, hình tròn, hình tam giác, hình chữ nhật trong mỗi hình sau?</a:t>
            </a:r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D06FE994-E62A-4418-A911-DCA8B65D8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646" y="2517371"/>
            <a:ext cx="2133600" cy="182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>
            <a:extLst>
              <a:ext uri="{FF2B5EF4-FFF2-40B4-BE49-F238E27FC236}">
                <a16:creationId xmlns:a16="http://schemas.microsoft.com/office/drawing/2014/main" id="{B1AE5139-2FF3-45BA-96A1-5FBF8D0DB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520" y="2274925"/>
            <a:ext cx="1676400" cy="206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676F3A83-24C2-4522-B6C8-ED3A4D9F1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928" y="2323281"/>
            <a:ext cx="2412872" cy="186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Bảng 3">
            <a:extLst>
              <a:ext uri="{FF2B5EF4-FFF2-40B4-BE49-F238E27FC236}">
                <a16:creationId xmlns:a16="http://schemas.microsoft.com/office/drawing/2014/main" id="{A073A91E-D92D-4557-B727-95E722CD0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130334"/>
              </p:ext>
            </p:extLst>
          </p:nvPr>
        </p:nvGraphicFramePr>
        <p:xfrm>
          <a:off x="1981200" y="4597018"/>
          <a:ext cx="8356600" cy="17424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3333321553"/>
                    </a:ext>
                  </a:extLst>
                </a:gridCol>
                <a:gridCol w="1894840">
                  <a:extLst>
                    <a:ext uri="{9D8B030D-6E8A-4147-A177-3AD203B41FA5}">
                      <a16:colId xmlns:a16="http://schemas.microsoft.com/office/drawing/2014/main" val="290573980"/>
                    </a:ext>
                  </a:extLst>
                </a:gridCol>
                <a:gridCol w="1671320">
                  <a:extLst>
                    <a:ext uri="{9D8B030D-6E8A-4147-A177-3AD203B41FA5}">
                      <a16:colId xmlns:a16="http://schemas.microsoft.com/office/drawing/2014/main" val="1142853390"/>
                    </a:ext>
                  </a:extLst>
                </a:gridCol>
                <a:gridCol w="1671320">
                  <a:extLst>
                    <a:ext uri="{9D8B030D-6E8A-4147-A177-3AD203B41FA5}">
                      <a16:colId xmlns:a16="http://schemas.microsoft.com/office/drawing/2014/main" val="586736794"/>
                    </a:ext>
                  </a:extLst>
                </a:gridCol>
                <a:gridCol w="1671320">
                  <a:extLst>
                    <a:ext uri="{9D8B030D-6E8A-4147-A177-3AD203B41FA5}">
                      <a16:colId xmlns:a16="http://schemas.microsoft.com/office/drawing/2014/main" val="2265542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#9Slide03 Nanami Rounded Ligh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2060"/>
                          </a:solidFill>
                          <a:latin typeface="#9Slide03 Nanami Rounded Light" pitchFamily="2" charset="0"/>
                        </a:rPr>
                        <a:t>Hình tròn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2060"/>
                          </a:solidFill>
                          <a:latin typeface="#9Slide03 Nanami Rounded Light" pitchFamily="2" charset="0"/>
                        </a:rPr>
                        <a:t>Hình chữ nhật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2060"/>
                          </a:solidFill>
                          <a:latin typeface="#9Slide03 Nanami Rounded Light" pitchFamily="2" charset="0"/>
                        </a:rPr>
                        <a:t>Hình tam giác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2060"/>
                          </a:solidFill>
                          <a:latin typeface="#9Slide03 Nanami Rounded Light" pitchFamily="2" charset="0"/>
                        </a:rPr>
                        <a:t>Hình vuông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0497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Nanami Rounded Light" pitchFamily="2" charset="0"/>
                        </a:rPr>
                        <a:t>a)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2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Nanami Rounded Light" pitchFamily="2" charset="0"/>
                        </a:rPr>
                        <a:t>b)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210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Nanami Rounded Light" pitchFamily="2" charset="0"/>
                        </a:rPr>
                        <a:t>c)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367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99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88A3B5-21CE-4339-862D-51313B17D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49" y="225082"/>
            <a:ext cx="10727276" cy="6231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128BDC-EE99-441F-B8CF-613636605EF5}"/>
              </a:ext>
            </a:extLst>
          </p:cNvPr>
          <p:cNvSpPr/>
          <p:nvPr/>
        </p:nvSpPr>
        <p:spPr>
          <a:xfrm>
            <a:off x="2795121" y="2109206"/>
            <a:ext cx="6303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4"/>
                </a:solidFill>
                <a:latin typeface=".VnArial Narrow" panose="020B7200000000000000" pitchFamily="34" charset="0"/>
                <a:ea typeface="Arial-Rounded" panose="020B0500000000000000" charset="-93"/>
                <a:cs typeface="Arial-Rounded" panose="020B0500000000000000" charset="-93"/>
              </a:rPr>
              <a:t>CÙNG </a:t>
            </a:r>
            <a:r>
              <a:rPr lang="en-US" sz="5400" b="1" dirty="0" smtClean="0">
                <a:ln/>
                <a:solidFill>
                  <a:schemeClr val="accent4"/>
                </a:solidFill>
                <a:latin typeface=".VnArial Narrow" panose="020B7200000000000000" pitchFamily="34" charset="0"/>
                <a:ea typeface="Arial-Rounded" panose="020B0500000000000000" charset="-93"/>
                <a:cs typeface="Arial-Rounded" panose="020B0500000000000000" charset="-93"/>
              </a:rPr>
              <a:t>THƯ </a:t>
            </a:r>
            <a:r>
              <a:rPr lang="en-US" sz="5400" b="1" dirty="0">
                <a:ln/>
                <a:solidFill>
                  <a:schemeClr val="accent4"/>
                </a:solidFill>
                <a:latin typeface=".VnArial Narrow" panose="020B7200000000000000" pitchFamily="34" charset="0"/>
                <a:ea typeface="Arial-Rounded" panose="020B0500000000000000" charset="-93"/>
                <a:cs typeface="Arial-Rounded" panose="020B0500000000000000" charset="-93"/>
              </a:rPr>
              <a:t>GIÃN NÀO</a:t>
            </a:r>
          </a:p>
        </p:txBody>
      </p:sp>
    </p:spTree>
    <p:extLst>
      <p:ext uri="{BB962C8B-B14F-4D97-AF65-F5344CB8AC3E}">
        <p14:creationId xmlns:p14="http://schemas.microsoft.com/office/powerpoint/2010/main" val="364843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Hình ảnh 27">
            <a:extLst>
              <a:ext uri="{FF2B5EF4-FFF2-40B4-BE49-F238E27FC236}">
                <a16:creationId xmlns:a16="http://schemas.microsoft.com/office/drawing/2014/main" id="{348FBBA7-C005-4C2B-9EA3-34FC75167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50"/>
            <a:ext cx="12186276" cy="6813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029687-DEA6-4F48-A3B3-BE195BAB20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824" y="962658"/>
            <a:ext cx="3226269" cy="2701378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6246797-279E-40FE-A145-A430368804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215696"/>
              </p:ext>
            </p:extLst>
          </p:nvPr>
        </p:nvGraphicFramePr>
        <p:xfrm>
          <a:off x="1065491" y="4159318"/>
          <a:ext cx="8916710" cy="9774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49109">
                  <a:extLst>
                    <a:ext uri="{9D8B030D-6E8A-4147-A177-3AD203B41FA5}">
                      <a16:colId xmlns:a16="http://schemas.microsoft.com/office/drawing/2014/main" val="340289845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52230471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944041787"/>
                    </a:ext>
                  </a:extLst>
                </a:gridCol>
                <a:gridCol w="2102859">
                  <a:extLst>
                    <a:ext uri="{9D8B030D-6E8A-4147-A177-3AD203B41FA5}">
                      <a16:colId xmlns:a16="http://schemas.microsoft.com/office/drawing/2014/main" val="718707836"/>
                    </a:ext>
                  </a:extLst>
                </a:gridCol>
                <a:gridCol w="1783342">
                  <a:extLst>
                    <a:ext uri="{9D8B030D-6E8A-4147-A177-3AD203B41FA5}">
                      <a16:colId xmlns:a16="http://schemas.microsoft.com/office/drawing/2014/main" val="1612532867"/>
                    </a:ext>
                  </a:extLst>
                </a:gridCol>
              </a:tblGrid>
              <a:tr h="488743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tròn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chữ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nhật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tam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giác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vuông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408671"/>
                  </a:ext>
                </a:extLst>
              </a:tr>
              <a:tr h="48874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a)</a:t>
                      </a:r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663194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B65D4A6-C3C7-4F14-9D6E-57C39E1A3B43}"/>
              </a:ext>
            </a:extLst>
          </p:cNvPr>
          <p:cNvSpPr txBox="1"/>
          <p:nvPr/>
        </p:nvSpPr>
        <p:spPr>
          <a:xfrm>
            <a:off x="2692600" y="4609078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091F1B-DBF5-47EC-8CCD-172438F68DE3}"/>
              </a:ext>
            </a:extLst>
          </p:cNvPr>
          <p:cNvSpPr txBox="1"/>
          <p:nvPr/>
        </p:nvSpPr>
        <p:spPr>
          <a:xfrm>
            <a:off x="4551494" y="4636437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F4D645-9350-4682-8E0B-5658329AED43}"/>
              </a:ext>
            </a:extLst>
          </p:cNvPr>
          <p:cNvSpPr txBox="1"/>
          <p:nvPr/>
        </p:nvSpPr>
        <p:spPr>
          <a:xfrm>
            <a:off x="6332330" y="4655493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5E8BEB-C701-49C7-BBDD-1E30260B514D}"/>
              </a:ext>
            </a:extLst>
          </p:cNvPr>
          <p:cNvSpPr txBox="1"/>
          <p:nvPr/>
        </p:nvSpPr>
        <p:spPr>
          <a:xfrm>
            <a:off x="8275529" y="4676514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5FE5DFE-0E9F-41A4-8BFA-D49E6E684C17}"/>
              </a:ext>
            </a:extLst>
          </p:cNvPr>
          <p:cNvSpPr/>
          <p:nvPr/>
        </p:nvSpPr>
        <p:spPr>
          <a:xfrm>
            <a:off x="3085168" y="4694802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0198C9E-9A55-4F1D-AC14-ED3FA04DCA47}"/>
              </a:ext>
            </a:extLst>
          </p:cNvPr>
          <p:cNvSpPr/>
          <p:nvPr/>
        </p:nvSpPr>
        <p:spPr>
          <a:xfrm>
            <a:off x="4873345" y="4733504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1CC6FED-A37E-4E9E-8586-B82A556F26A2}"/>
              </a:ext>
            </a:extLst>
          </p:cNvPr>
          <p:cNvSpPr/>
          <p:nvPr/>
        </p:nvSpPr>
        <p:spPr>
          <a:xfrm>
            <a:off x="6929274" y="4674065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87C0576-73BD-4F0E-9E36-2C6DDBC15386}"/>
              </a:ext>
            </a:extLst>
          </p:cNvPr>
          <p:cNvSpPr/>
          <p:nvPr/>
        </p:nvSpPr>
        <p:spPr>
          <a:xfrm>
            <a:off x="8781194" y="4667443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0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9A4A65-9E6B-4512-B5D0-DD05589E4E0D}"/>
              </a:ext>
            </a:extLst>
          </p:cNvPr>
          <p:cNvGrpSpPr/>
          <p:nvPr/>
        </p:nvGrpSpPr>
        <p:grpSpPr>
          <a:xfrm>
            <a:off x="2487417" y="2012530"/>
            <a:ext cx="4739400" cy="1372303"/>
            <a:chOff x="702365" y="2133600"/>
            <a:chExt cx="5253617" cy="1022753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81D2E56D-BE51-4EE5-BF8F-B3630BB509B2}"/>
                </a:ext>
              </a:extLst>
            </p:cNvPr>
            <p:cNvSpPr txBox="1">
              <a:spLocks/>
            </p:cNvSpPr>
            <p:nvPr/>
          </p:nvSpPr>
          <p:spPr>
            <a:xfrm>
              <a:off x="837657" y="2271802"/>
              <a:ext cx="5118325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Có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bao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nhiêu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vuông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tròn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tam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giác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chữ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nhật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E7BD07F-A4FD-4520-B425-CB8C693A9A91}"/>
                </a:ext>
              </a:extLst>
            </p:cNvPr>
            <p:cNvSpPr/>
            <p:nvPr/>
          </p:nvSpPr>
          <p:spPr>
            <a:xfrm>
              <a:off x="702365" y="2133600"/>
              <a:ext cx="5062331" cy="1022753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6C668908-AF26-4206-9594-7C85106207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36" y="1878694"/>
            <a:ext cx="1618275" cy="156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Hình ảnh 27">
            <a:extLst>
              <a:ext uri="{FF2B5EF4-FFF2-40B4-BE49-F238E27FC236}">
                <a16:creationId xmlns:a16="http://schemas.microsoft.com/office/drawing/2014/main" id="{348FBBA7-C005-4C2B-9EA3-34FC75167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50"/>
            <a:ext cx="12186276" cy="68139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6246797-279E-40FE-A145-A430368804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362034"/>
              </p:ext>
            </p:extLst>
          </p:nvPr>
        </p:nvGraphicFramePr>
        <p:xfrm>
          <a:off x="1065491" y="4159318"/>
          <a:ext cx="8916710" cy="9774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49109">
                  <a:extLst>
                    <a:ext uri="{9D8B030D-6E8A-4147-A177-3AD203B41FA5}">
                      <a16:colId xmlns:a16="http://schemas.microsoft.com/office/drawing/2014/main" val="340289845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52230471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944041787"/>
                    </a:ext>
                  </a:extLst>
                </a:gridCol>
                <a:gridCol w="2102859">
                  <a:extLst>
                    <a:ext uri="{9D8B030D-6E8A-4147-A177-3AD203B41FA5}">
                      <a16:colId xmlns:a16="http://schemas.microsoft.com/office/drawing/2014/main" val="718707836"/>
                    </a:ext>
                  </a:extLst>
                </a:gridCol>
                <a:gridCol w="1783342">
                  <a:extLst>
                    <a:ext uri="{9D8B030D-6E8A-4147-A177-3AD203B41FA5}">
                      <a16:colId xmlns:a16="http://schemas.microsoft.com/office/drawing/2014/main" val="1612532867"/>
                    </a:ext>
                  </a:extLst>
                </a:gridCol>
              </a:tblGrid>
              <a:tr h="488743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tròn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chữ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nhật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tam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giác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vuông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408671"/>
                  </a:ext>
                </a:extLst>
              </a:tr>
              <a:tr h="48874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</a:t>
                      </a:r>
                      <a:r>
                        <a:rPr lang="en-GB" dirty="0" smtClean="0"/>
                        <a:t>)</a:t>
                      </a:r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663194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B65D4A6-C3C7-4F14-9D6E-57C39E1A3B43}"/>
              </a:ext>
            </a:extLst>
          </p:cNvPr>
          <p:cNvSpPr txBox="1"/>
          <p:nvPr/>
        </p:nvSpPr>
        <p:spPr>
          <a:xfrm>
            <a:off x="2692600" y="4609078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091F1B-DBF5-47EC-8CCD-172438F68DE3}"/>
              </a:ext>
            </a:extLst>
          </p:cNvPr>
          <p:cNvSpPr txBox="1"/>
          <p:nvPr/>
        </p:nvSpPr>
        <p:spPr>
          <a:xfrm>
            <a:off x="4551494" y="4636437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F4D645-9350-4682-8E0B-5658329AED43}"/>
              </a:ext>
            </a:extLst>
          </p:cNvPr>
          <p:cNvSpPr txBox="1"/>
          <p:nvPr/>
        </p:nvSpPr>
        <p:spPr>
          <a:xfrm>
            <a:off x="6332330" y="4655493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5E8BEB-C701-49C7-BBDD-1E30260B514D}"/>
              </a:ext>
            </a:extLst>
          </p:cNvPr>
          <p:cNvSpPr txBox="1"/>
          <p:nvPr/>
        </p:nvSpPr>
        <p:spPr>
          <a:xfrm>
            <a:off x="8275529" y="4676514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5FE5DFE-0E9F-41A4-8BFA-D49E6E684C17}"/>
              </a:ext>
            </a:extLst>
          </p:cNvPr>
          <p:cNvSpPr/>
          <p:nvPr/>
        </p:nvSpPr>
        <p:spPr>
          <a:xfrm>
            <a:off x="3085168" y="4694802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rgbClr val="C00000"/>
                </a:solidFill>
              </a:rPr>
              <a:t>1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0198C9E-9A55-4F1D-AC14-ED3FA04DCA47}"/>
              </a:ext>
            </a:extLst>
          </p:cNvPr>
          <p:cNvSpPr/>
          <p:nvPr/>
        </p:nvSpPr>
        <p:spPr>
          <a:xfrm>
            <a:off x="4918142" y="4684675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1CC6FED-A37E-4E9E-8586-B82A556F26A2}"/>
              </a:ext>
            </a:extLst>
          </p:cNvPr>
          <p:cNvSpPr/>
          <p:nvPr/>
        </p:nvSpPr>
        <p:spPr>
          <a:xfrm>
            <a:off x="6929274" y="4674065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87C0576-73BD-4F0E-9E36-2C6DDBC15386}"/>
              </a:ext>
            </a:extLst>
          </p:cNvPr>
          <p:cNvSpPr/>
          <p:nvPr/>
        </p:nvSpPr>
        <p:spPr>
          <a:xfrm>
            <a:off x="8781194" y="4667443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0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9A4A65-9E6B-4512-B5D0-DD05589E4E0D}"/>
              </a:ext>
            </a:extLst>
          </p:cNvPr>
          <p:cNvGrpSpPr/>
          <p:nvPr/>
        </p:nvGrpSpPr>
        <p:grpSpPr>
          <a:xfrm>
            <a:off x="2487417" y="2012530"/>
            <a:ext cx="4739400" cy="1372303"/>
            <a:chOff x="702365" y="2133600"/>
            <a:chExt cx="5253617" cy="1022753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81D2E56D-BE51-4EE5-BF8F-B3630BB509B2}"/>
                </a:ext>
              </a:extLst>
            </p:cNvPr>
            <p:cNvSpPr txBox="1">
              <a:spLocks/>
            </p:cNvSpPr>
            <p:nvPr/>
          </p:nvSpPr>
          <p:spPr>
            <a:xfrm>
              <a:off x="837657" y="2271802"/>
              <a:ext cx="5118325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Có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bao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nhiêu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vuông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tròn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tam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giác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chữ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nhật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E7BD07F-A4FD-4520-B425-CB8C693A9A91}"/>
                </a:ext>
              </a:extLst>
            </p:cNvPr>
            <p:cNvSpPr/>
            <p:nvPr/>
          </p:nvSpPr>
          <p:spPr>
            <a:xfrm>
              <a:off x="702365" y="2133600"/>
              <a:ext cx="5062331" cy="1022753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6C668908-AF26-4206-9594-7C8510620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36" y="1878694"/>
            <a:ext cx="1618275" cy="1566072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F9746EB0-DC62-432E-B92D-EEDCB05911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110" y="973738"/>
            <a:ext cx="2183694" cy="276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2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Hình ảnh 27">
            <a:extLst>
              <a:ext uri="{FF2B5EF4-FFF2-40B4-BE49-F238E27FC236}">
                <a16:creationId xmlns:a16="http://schemas.microsoft.com/office/drawing/2014/main" id="{348FBBA7-C005-4C2B-9EA3-34FC75167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3" y="44100"/>
            <a:ext cx="12186276" cy="68139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6246797-279E-40FE-A145-A430368804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075084"/>
              </p:ext>
            </p:extLst>
          </p:nvPr>
        </p:nvGraphicFramePr>
        <p:xfrm>
          <a:off x="1065491" y="4159318"/>
          <a:ext cx="8916710" cy="9774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49109">
                  <a:extLst>
                    <a:ext uri="{9D8B030D-6E8A-4147-A177-3AD203B41FA5}">
                      <a16:colId xmlns:a16="http://schemas.microsoft.com/office/drawing/2014/main" val="340289845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52230471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944041787"/>
                    </a:ext>
                  </a:extLst>
                </a:gridCol>
                <a:gridCol w="2102859">
                  <a:extLst>
                    <a:ext uri="{9D8B030D-6E8A-4147-A177-3AD203B41FA5}">
                      <a16:colId xmlns:a16="http://schemas.microsoft.com/office/drawing/2014/main" val="718707836"/>
                    </a:ext>
                  </a:extLst>
                </a:gridCol>
                <a:gridCol w="1783342">
                  <a:extLst>
                    <a:ext uri="{9D8B030D-6E8A-4147-A177-3AD203B41FA5}">
                      <a16:colId xmlns:a16="http://schemas.microsoft.com/office/drawing/2014/main" val="1612532867"/>
                    </a:ext>
                  </a:extLst>
                </a:gridCol>
              </a:tblGrid>
              <a:tr h="488743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tròn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chữ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nhật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tam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giác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vuông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408671"/>
                  </a:ext>
                </a:extLst>
              </a:tr>
              <a:tr h="48874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</a:t>
                      </a:r>
                      <a:r>
                        <a:rPr lang="en-GB" dirty="0" smtClean="0"/>
                        <a:t>)</a:t>
                      </a:r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663194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B65D4A6-C3C7-4F14-9D6E-57C39E1A3B43}"/>
              </a:ext>
            </a:extLst>
          </p:cNvPr>
          <p:cNvSpPr txBox="1"/>
          <p:nvPr/>
        </p:nvSpPr>
        <p:spPr>
          <a:xfrm>
            <a:off x="2692600" y="4609078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091F1B-DBF5-47EC-8CCD-172438F68DE3}"/>
              </a:ext>
            </a:extLst>
          </p:cNvPr>
          <p:cNvSpPr txBox="1"/>
          <p:nvPr/>
        </p:nvSpPr>
        <p:spPr>
          <a:xfrm>
            <a:off x="4551494" y="4636437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F4D645-9350-4682-8E0B-5658329AED43}"/>
              </a:ext>
            </a:extLst>
          </p:cNvPr>
          <p:cNvSpPr txBox="1"/>
          <p:nvPr/>
        </p:nvSpPr>
        <p:spPr>
          <a:xfrm>
            <a:off x="6332330" y="4655493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5E8BEB-C701-49C7-BBDD-1E30260B514D}"/>
              </a:ext>
            </a:extLst>
          </p:cNvPr>
          <p:cNvSpPr txBox="1"/>
          <p:nvPr/>
        </p:nvSpPr>
        <p:spPr>
          <a:xfrm>
            <a:off x="8275529" y="4676514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5FE5DFE-0E9F-41A4-8BFA-D49E6E684C17}"/>
              </a:ext>
            </a:extLst>
          </p:cNvPr>
          <p:cNvSpPr/>
          <p:nvPr/>
        </p:nvSpPr>
        <p:spPr>
          <a:xfrm>
            <a:off x="3085168" y="4694802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rgbClr val="C00000"/>
                </a:solidFill>
              </a:rPr>
              <a:t>2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0198C9E-9A55-4F1D-AC14-ED3FA04DCA47}"/>
              </a:ext>
            </a:extLst>
          </p:cNvPr>
          <p:cNvSpPr/>
          <p:nvPr/>
        </p:nvSpPr>
        <p:spPr>
          <a:xfrm>
            <a:off x="4918142" y="4684675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rgbClr val="C00000"/>
                </a:solidFill>
              </a:rPr>
              <a:t>3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1CC6FED-A37E-4E9E-8586-B82A556F26A2}"/>
              </a:ext>
            </a:extLst>
          </p:cNvPr>
          <p:cNvSpPr/>
          <p:nvPr/>
        </p:nvSpPr>
        <p:spPr>
          <a:xfrm>
            <a:off x="6929274" y="4674065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rgbClr val="C00000"/>
                </a:solidFill>
              </a:rPr>
              <a:t>1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87C0576-73BD-4F0E-9E36-2C6DDBC15386}"/>
              </a:ext>
            </a:extLst>
          </p:cNvPr>
          <p:cNvSpPr/>
          <p:nvPr/>
        </p:nvSpPr>
        <p:spPr>
          <a:xfrm>
            <a:off x="8781194" y="4667443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rgbClr val="C00000"/>
                </a:solidFill>
              </a:rPr>
              <a:t>0</a:t>
            </a:r>
            <a:endParaRPr lang="en-GB" sz="2400" dirty="0">
              <a:solidFill>
                <a:srgbClr val="C000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9A4A65-9E6B-4512-B5D0-DD05589E4E0D}"/>
              </a:ext>
            </a:extLst>
          </p:cNvPr>
          <p:cNvGrpSpPr/>
          <p:nvPr/>
        </p:nvGrpSpPr>
        <p:grpSpPr>
          <a:xfrm>
            <a:off x="2487417" y="2012530"/>
            <a:ext cx="4739400" cy="1372303"/>
            <a:chOff x="702365" y="2133600"/>
            <a:chExt cx="5253617" cy="1022753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81D2E56D-BE51-4EE5-BF8F-B3630BB509B2}"/>
                </a:ext>
              </a:extLst>
            </p:cNvPr>
            <p:cNvSpPr txBox="1">
              <a:spLocks/>
            </p:cNvSpPr>
            <p:nvPr/>
          </p:nvSpPr>
          <p:spPr>
            <a:xfrm>
              <a:off x="837657" y="2271802"/>
              <a:ext cx="5118325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Có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bao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nhiêu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vuông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tròn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tam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giác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chữ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nhật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E7BD07F-A4FD-4520-B425-CB8C693A9A91}"/>
                </a:ext>
              </a:extLst>
            </p:cNvPr>
            <p:cNvSpPr/>
            <p:nvPr/>
          </p:nvSpPr>
          <p:spPr>
            <a:xfrm>
              <a:off x="702365" y="2133600"/>
              <a:ext cx="5062331" cy="1022753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6C668908-AF26-4206-9594-7C8510620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36" y="1878694"/>
            <a:ext cx="1618275" cy="1566072"/>
          </a:xfrm>
          <a:prstGeom prst="rect">
            <a:avLst/>
          </a:prstGeom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44655B81-4B53-4F62-A9FB-C74DAA317E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683" y="1143000"/>
            <a:ext cx="3226269" cy="245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4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954405" y="748986"/>
            <a:ext cx="9859492" cy="5921873"/>
            <a:chOff x="872575" y="1000462"/>
            <a:chExt cx="9338225" cy="5400337"/>
          </a:xfrm>
        </p:grpSpPr>
        <p:grpSp>
          <p:nvGrpSpPr>
            <p:cNvPr id="28" name="组合 27"/>
            <p:cNvGrpSpPr/>
            <p:nvPr/>
          </p:nvGrpSpPr>
          <p:grpSpPr>
            <a:xfrm>
              <a:off x="1220964" y="2210238"/>
              <a:ext cx="8989836" cy="4190561"/>
              <a:chOff x="1828800" y="932841"/>
              <a:chExt cx="12772509" cy="549295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圆角矩形 29"/>
              <p:cNvSpPr/>
              <p:nvPr/>
            </p:nvSpPr>
            <p:spPr>
              <a:xfrm flipV="1">
                <a:off x="1828800" y="932841"/>
                <a:ext cx="12772509" cy="5492954"/>
              </a:xfrm>
              <a:prstGeom prst="roundRect">
                <a:avLst>
                  <a:gd name="adj" fmla="val 83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1" name="圆角矩形 30"/>
              <p:cNvSpPr/>
              <p:nvPr/>
            </p:nvSpPr>
            <p:spPr>
              <a:xfrm flipV="1">
                <a:off x="1930550" y="1007533"/>
                <a:ext cx="12569383" cy="5328598"/>
              </a:xfrm>
              <a:prstGeom prst="roundRect">
                <a:avLst>
                  <a:gd name="adj" fmla="val 8395"/>
                </a:avLst>
              </a:prstGeom>
              <a:noFill/>
              <a:ln>
                <a:solidFill>
                  <a:srgbClr val="F2DC8E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7A2060F1-955B-4EA4-BDE4-2B419FD19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5" y="1000462"/>
              <a:ext cx="1954430" cy="1646052"/>
            </a:xfrm>
            <a:prstGeom prst="rect">
              <a:avLst/>
            </a:prstGeom>
          </p:spPr>
        </p:pic>
      </p:grpSp>
      <p:sp>
        <p:nvSpPr>
          <p:cNvPr id="32" name="圆角矩形 31"/>
          <p:cNvSpPr/>
          <p:nvPr/>
        </p:nvSpPr>
        <p:spPr>
          <a:xfrm flipV="1">
            <a:off x="152400" y="187141"/>
            <a:ext cx="12034520" cy="852001"/>
          </a:xfrm>
          <a:prstGeom prst="roundRect">
            <a:avLst>
              <a:gd name="adj" fmla="val 8395"/>
            </a:avLst>
          </a:prstGeom>
          <a:solidFill>
            <a:srgbClr val="127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5" name="Oval 3">
            <a:extLst>
              <a:ext uri="{FF2B5EF4-FFF2-40B4-BE49-F238E27FC236}">
                <a16:creationId xmlns:a16="http://schemas.microsoft.com/office/drawing/2014/main" id="{4CDA3A48-A8F8-4FEF-9237-A476E49540C1}"/>
              </a:ext>
            </a:extLst>
          </p:cNvPr>
          <p:cNvSpPr/>
          <p:nvPr/>
        </p:nvSpPr>
        <p:spPr>
          <a:xfrm>
            <a:off x="251548" y="321616"/>
            <a:ext cx="634189" cy="5762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anchor="ctr"/>
          <a:lstStyle/>
          <a:p>
            <a:pPr algn="ctr" defTabSz="6856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prstClr val="white"/>
                </a:solidFill>
              </a:rPr>
              <a:t>3</a:t>
            </a:r>
            <a:endParaRPr lang="vi-VN" sz="3600" b="1">
              <a:solidFill>
                <a:prstClr val="white"/>
              </a:solidFill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5F7962AE-834B-4203-B949-92F7AF94D181}"/>
              </a:ext>
            </a:extLst>
          </p:cNvPr>
          <p:cNvSpPr txBox="1">
            <a:spLocks/>
          </p:cNvSpPr>
          <p:nvPr/>
        </p:nvSpPr>
        <p:spPr bwMode="auto">
          <a:xfrm>
            <a:off x="1074015" y="38248"/>
            <a:ext cx="108664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27" tIns="60913" rIns="121827" bIns="60913" anchor="ctr"/>
          <a:lstStyle>
            <a:lvl1pPr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Có bao nhiêu hình vuông, hình tròn, hình tam giác, hình chữ nhật trong mỗi hình sau?</a:t>
            </a:r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D06FE994-E62A-4418-A911-DCA8B65D8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646" y="2517371"/>
            <a:ext cx="2133600" cy="182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>
            <a:extLst>
              <a:ext uri="{FF2B5EF4-FFF2-40B4-BE49-F238E27FC236}">
                <a16:creationId xmlns:a16="http://schemas.microsoft.com/office/drawing/2014/main" id="{B1AE5139-2FF3-45BA-96A1-5FBF8D0DB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520" y="2274925"/>
            <a:ext cx="1676400" cy="206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676F3A83-24C2-4522-B6C8-ED3A4D9F1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928" y="2323281"/>
            <a:ext cx="2412872" cy="186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Bảng 3">
            <a:extLst>
              <a:ext uri="{FF2B5EF4-FFF2-40B4-BE49-F238E27FC236}">
                <a16:creationId xmlns:a16="http://schemas.microsoft.com/office/drawing/2014/main" id="{A073A91E-D92D-4557-B727-95E722CD0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249886"/>
              </p:ext>
            </p:extLst>
          </p:nvPr>
        </p:nvGraphicFramePr>
        <p:xfrm>
          <a:off x="1981200" y="4597018"/>
          <a:ext cx="8356600" cy="17424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3333321553"/>
                    </a:ext>
                  </a:extLst>
                </a:gridCol>
                <a:gridCol w="1894840">
                  <a:extLst>
                    <a:ext uri="{9D8B030D-6E8A-4147-A177-3AD203B41FA5}">
                      <a16:colId xmlns:a16="http://schemas.microsoft.com/office/drawing/2014/main" val="290573980"/>
                    </a:ext>
                  </a:extLst>
                </a:gridCol>
                <a:gridCol w="1671320">
                  <a:extLst>
                    <a:ext uri="{9D8B030D-6E8A-4147-A177-3AD203B41FA5}">
                      <a16:colId xmlns:a16="http://schemas.microsoft.com/office/drawing/2014/main" val="1142853390"/>
                    </a:ext>
                  </a:extLst>
                </a:gridCol>
                <a:gridCol w="1671320">
                  <a:extLst>
                    <a:ext uri="{9D8B030D-6E8A-4147-A177-3AD203B41FA5}">
                      <a16:colId xmlns:a16="http://schemas.microsoft.com/office/drawing/2014/main" val="586736794"/>
                    </a:ext>
                  </a:extLst>
                </a:gridCol>
                <a:gridCol w="1671320">
                  <a:extLst>
                    <a:ext uri="{9D8B030D-6E8A-4147-A177-3AD203B41FA5}">
                      <a16:colId xmlns:a16="http://schemas.microsoft.com/office/drawing/2014/main" val="2265542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#9Slide03 Nanami Rounded Ligh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2060"/>
                          </a:solidFill>
                          <a:latin typeface="#9Slide03 Nanami Rounded Light" pitchFamily="2" charset="0"/>
                        </a:rPr>
                        <a:t>Hình tròn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2060"/>
                          </a:solidFill>
                          <a:latin typeface="#9Slide03 Nanami Rounded Light" pitchFamily="2" charset="0"/>
                        </a:rPr>
                        <a:t>Hình chữ nhật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2060"/>
                          </a:solidFill>
                          <a:latin typeface="#9Slide03 Nanami Rounded Light" pitchFamily="2" charset="0"/>
                        </a:rPr>
                        <a:t>Hình tam giác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2060"/>
                          </a:solidFill>
                          <a:latin typeface="#9Slide03 Nanami Rounded Light" pitchFamily="2" charset="0"/>
                        </a:rPr>
                        <a:t>Hình vuông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0497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Nanami Rounded Light" pitchFamily="2" charset="0"/>
                        </a:rPr>
                        <a:t>a)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#9Slide03 Maven Pro Black" panose="00000A00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#9Slide03 Maven Pro Black" panose="00000A00000000000000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2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Nanami Rounded Light" pitchFamily="2" charset="0"/>
                        </a:rPr>
                        <a:t>b)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FF0000"/>
                          </a:solidFill>
                          <a:latin typeface="#9Slide03 Maven Pro Black" panose="00000A00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#9Slide03 Maven Pro Black" panose="00000A00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210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Nanami Rounded Light" pitchFamily="2" charset="0"/>
                        </a:rPr>
                        <a:t>c)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#9Slide03 Maven Pro Black" panose="00000A00000000000000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#9Slide03 Maven Pro Black" panose="00000A00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367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83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Hình ảnh 24">
            <a:extLst>
              <a:ext uri="{FF2B5EF4-FFF2-40B4-BE49-F238E27FC236}">
                <a16:creationId xmlns:a16="http://schemas.microsoft.com/office/drawing/2014/main" id="{7F9A1AFA-CA0D-4028-A191-8B04BFE9B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40" y="1658788"/>
            <a:ext cx="9493319" cy="6348433"/>
          </a:xfrm>
          <a:prstGeom prst="rect">
            <a:avLst/>
          </a:prstGeom>
        </p:spPr>
      </p:pic>
      <p:sp>
        <p:nvSpPr>
          <p:cNvPr id="17" name="圆角矩形 31">
            <a:extLst>
              <a:ext uri="{FF2B5EF4-FFF2-40B4-BE49-F238E27FC236}">
                <a16:creationId xmlns:a16="http://schemas.microsoft.com/office/drawing/2014/main" id="{48469569-E48A-4BA4-A4EA-741447B756BD}"/>
              </a:ext>
            </a:extLst>
          </p:cNvPr>
          <p:cNvSpPr/>
          <p:nvPr/>
        </p:nvSpPr>
        <p:spPr>
          <a:xfrm flipV="1">
            <a:off x="56234" y="327483"/>
            <a:ext cx="12034520" cy="852001"/>
          </a:xfrm>
          <a:prstGeom prst="roundRect">
            <a:avLst>
              <a:gd name="adj" fmla="val 8395"/>
            </a:avLst>
          </a:prstGeom>
          <a:solidFill>
            <a:srgbClr val="127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6" name="Oval 1">
            <a:extLst>
              <a:ext uri="{FF2B5EF4-FFF2-40B4-BE49-F238E27FC236}">
                <a16:creationId xmlns:a16="http://schemas.microsoft.com/office/drawing/2014/main" id="{468D15BC-C332-4909-8A21-7D9D1439B3AC}"/>
              </a:ext>
            </a:extLst>
          </p:cNvPr>
          <p:cNvSpPr/>
          <p:nvPr/>
        </p:nvSpPr>
        <p:spPr>
          <a:xfrm>
            <a:off x="457200" y="434699"/>
            <a:ext cx="662548" cy="63756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anchor="ctr"/>
          <a:lstStyle/>
          <a:p>
            <a:pPr algn="ctr" defTabSz="6856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prstClr val="white"/>
                </a:solidFill>
              </a:rPr>
              <a:t>4</a:t>
            </a:r>
            <a:endParaRPr lang="vi-VN" sz="3600" b="1">
              <a:solidFill>
                <a:prstClr val="white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DC85AB-8A04-44F4-BC52-618ED3CB68B2}"/>
              </a:ext>
            </a:extLst>
          </p:cNvPr>
          <p:cNvSpPr txBox="1">
            <a:spLocks/>
          </p:cNvSpPr>
          <p:nvPr/>
        </p:nvSpPr>
        <p:spPr bwMode="auto">
          <a:xfrm>
            <a:off x="1277253" y="119954"/>
            <a:ext cx="8760354" cy="12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27" tIns="60913" rIns="121827" bIns="60913" anchor="ctr"/>
          <a:lstStyle>
            <a:lvl1pPr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Những hình nào không phải là hình vuông?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AED1FD90-13D2-474B-B33B-D973CCE45287}"/>
              </a:ext>
            </a:extLst>
          </p:cNvPr>
          <p:cNvSpPr/>
          <p:nvPr/>
        </p:nvSpPr>
        <p:spPr>
          <a:xfrm>
            <a:off x="2514600" y="2511961"/>
            <a:ext cx="1391024" cy="1373491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anchor="ctr"/>
          <a:lstStyle/>
          <a:p>
            <a:pPr algn="ctr" defTabSz="68564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C0DCE645-DF99-42E1-8AAC-EFEF800969D0}"/>
              </a:ext>
            </a:extLst>
          </p:cNvPr>
          <p:cNvSpPr/>
          <p:nvPr/>
        </p:nvSpPr>
        <p:spPr>
          <a:xfrm>
            <a:off x="3352800" y="4288372"/>
            <a:ext cx="1197567" cy="1152187"/>
          </a:xfrm>
          <a:prstGeom prst="rect">
            <a:avLst/>
          </a:prstGeom>
          <a:solidFill>
            <a:srgbClr val="FF2525"/>
          </a:solidFill>
          <a:ln w="19050" cap="rnd" cmpd="sng" algn="ctr">
            <a:noFill/>
            <a:prstDash val="solid"/>
          </a:ln>
          <a:effectLst/>
        </p:spPr>
        <p:txBody>
          <a:bodyPr lIns="91432" tIns="45716" rIns="91432" bIns="4571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1" name="Flowchart: Process 8">
            <a:extLst>
              <a:ext uri="{FF2B5EF4-FFF2-40B4-BE49-F238E27FC236}">
                <a16:creationId xmlns:a16="http://schemas.microsoft.com/office/drawing/2014/main" id="{4D78E6FD-8D7E-404B-ADA3-5D5F65DB69C6}"/>
              </a:ext>
            </a:extLst>
          </p:cNvPr>
          <p:cNvSpPr/>
          <p:nvPr/>
        </p:nvSpPr>
        <p:spPr>
          <a:xfrm>
            <a:off x="5867399" y="4356636"/>
            <a:ext cx="1869515" cy="1001138"/>
          </a:xfrm>
          <a:prstGeom prst="flowChartProcess">
            <a:avLst/>
          </a:prstGeom>
          <a:solidFill>
            <a:srgbClr val="FF2525"/>
          </a:solidFill>
          <a:ln w="19050" cap="rnd" cmpd="sng" algn="ctr">
            <a:noFill/>
            <a:prstDash val="solid"/>
          </a:ln>
          <a:effectLst/>
        </p:spPr>
        <p:txBody>
          <a:bodyPr lIns="91432" tIns="45716" rIns="91432" bIns="4571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Trebuchet MS"/>
            </a:endParaRPr>
          </a:p>
        </p:txBody>
      </p:sp>
      <p:sp>
        <p:nvSpPr>
          <p:cNvPr id="12" name="Oval 14">
            <a:extLst>
              <a:ext uri="{FF2B5EF4-FFF2-40B4-BE49-F238E27FC236}">
                <a16:creationId xmlns:a16="http://schemas.microsoft.com/office/drawing/2014/main" id="{29C035F6-0B3A-4AD1-AC37-FFDF1B9D593C}"/>
              </a:ext>
            </a:extLst>
          </p:cNvPr>
          <p:cNvSpPr/>
          <p:nvPr/>
        </p:nvSpPr>
        <p:spPr>
          <a:xfrm>
            <a:off x="4810125" y="2602448"/>
            <a:ext cx="1314824" cy="1312019"/>
          </a:xfrm>
          <a:prstGeom prst="ellipse">
            <a:avLst/>
          </a:prstGeom>
          <a:solidFill>
            <a:srgbClr val="FFFF69"/>
          </a:solidFill>
          <a:ln w="19050" cap="rnd" cmpd="sng" algn="ctr">
            <a:noFill/>
            <a:prstDash val="solid"/>
          </a:ln>
          <a:effectLst/>
        </p:spPr>
        <p:txBody>
          <a:bodyPr lIns="91432" tIns="45716" rIns="91432" bIns="4571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Trebuchet MS"/>
            </a:endParaRPr>
          </a:p>
        </p:txBody>
      </p:sp>
      <p:sp>
        <p:nvSpPr>
          <p:cNvPr id="13" name="Right Triangle 15">
            <a:extLst>
              <a:ext uri="{FF2B5EF4-FFF2-40B4-BE49-F238E27FC236}">
                <a16:creationId xmlns:a16="http://schemas.microsoft.com/office/drawing/2014/main" id="{0FF57D05-A76A-4AA2-A175-622E82A9C0B0}"/>
              </a:ext>
            </a:extLst>
          </p:cNvPr>
          <p:cNvSpPr/>
          <p:nvPr/>
        </p:nvSpPr>
        <p:spPr>
          <a:xfrm rot="19129163">
            <a:off x="7106453" y="1966543"/>
            <a:ext cx="1895195" cy="146658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4" name="Oval 2">
            <a:extLst>
              <a:ext uri="{FF2B5EF4-FFF2-40B4-BE49-F238E27FC236}">
                <a16:creationId xmlns:a16="http://schemas.microsoft.com/office/drawing/2014/main" id="{233A77CF-D881-4E44-B2B3-F86122947697}"/>
              </a:ext>
            </a:extLst>
          </p:cNvPr>
          <p:cNvSpPr/>
          <p:nvPr/>
        </p:nvSpPr>
        <p:spPr>
          <a:xfrm>
            <a:off x="5333999" y="4121686"/>
            <a:ext cx="3040529" cy="1584257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5" name="Oval 10">
            <a:extLst>
              <a:ext uri="{FF2B5EF4-FFF2-40B4-BE49-F238E27FC236}">
                <a16:creationId xmlns:a16="http://schemas.microsoft.com/office/drawing/2014/main" id="{A8B04087-70FC-4C8E-8C32-443057096809}"/>
              </a:ext>
            </a:extLst>
          </p:cNvPr>
          <p:cNvSpPr/>
          <p:nvPr/>
        </p:nvSpPr>
        <p:spPr>
          <a:xfrm>
            <a:off x="4605337" y="2500848"/>
            <a:ext cx="1869515" cy="1584257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6" name="Oval 11">
            <a:extLst>
              <a:ext uri="{FF2B5EF4-FFF2-40B4-BE49-F238E27FC236}">
                <a16:creationId xmlns:a16="http://schemas.microsoft.com/office/drawing/2014/main" id="{42D1B5D7-855C-4D7C-9961-234BB8EF93CC}"/>
              </a:ext>
            </a:extLst>
          </p:cNvPr>
          <p:cNvSpPr/>
          <p:nvPr/>
        </p:nvSpPr>
        <p:spPr>
          <a:xfrm>
            <a:off x="6646863" y="2337336"/>
            <a:ext cx="2857344" cy="1584257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0CF98CAA-31FC-47D3-BE5A-7E918BDEDD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250" l="10000" r="90000">
                        <a14:foregroundMark x1="39844" y1="96250" x2="39844" y2="96250"/>
                        <a14:foregroundMark x1="62031" y1="86250" x2="62031" y2="86250"/>
                        <a14:foregroundMark x1="65625" y1="96094" x2="65625" y2="96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122" y="1688766"/>
            <a:ext cx="5199212" cy="519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0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Rectangle: Rounded Corners 2">
            <a:extLst>
              <a:ext uri="{FF2B5EF4-FFF2-40B4-BE49-F238E27FC236}">
                <a16:creationId xmlns:a16="http://schemas.microsoft.com/office/drawing/2014/main" id="{A658BC27-B1DB-460C-99C8-59E244277A89}"/>
              </a:ext>
            </a:extLst>
          </p:cNvPr>
          <p:cNvSpPr/>
          <p:nvPr/>
        </p:nvSpPr>
        <p:spPr>
          <a:xfrm>
            <a:off x="2286000" y="1782430"/>
            <a:ext cx="8398101" cy="23134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25" tIns="34289" rIns="68525" bIns="34289" anchor="ctr"/>
          <a:lstStyle/>
          <a:p>
            <a:pPr algn="ctr" defTabSz="683975"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n-US" sz="6000" b="1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Xin chào và hẹn gặp lại các con!</a:t>
            </a:r>
            <a:endParaRPr lang="en-US" sz="6000" b="1" dirty="0">
              <a:solidFill>
                <a:srgbClr val="FF0000"/>
              </a:solidFill>
              <a:latin typeface="#9Slide07 IcielCadena" panose="02000503000000020004" pitchFamily="2" charset="0"/>
              <a:cs typeface="Tahoma" pitchFamily="34" charset="0"/>
            </a:endParaRPr>
          </a:p>
          <a:p>
            <a:pPr algn="ctr" defTabSz="683975" eaLnBrk="1" hangingPunct="1">
              <a:lnSpc>
                <a:spcPct val="150000"/>
              </a:lnSpc>
              <a:defRPr/>
            </a:pP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81396AF5-7FEF-48D6-875E-23CC7A5C4B8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1137"/>
          </a:xfrm>
          <a:prstGeom prst="rect">
            <a:avLst/>
          </a:prstGeom>
        </p:spPr>
      </p:pic>
      <p:sp>
        <p:nvSpPr>
          <p:cNvPr id="303" name="Google Shape;303;p24"/>
          <p:cNvSpPr txBox="1">
            <a:spLocks noGrp="1"/>
          </p:cNvSpPr>
          <p:nvPr>
            <p:ph type="ctrTitle"/>
          </p:nvPr>
        </p:nvSpPr>
        <p:spPr>
          <a:xfrm>
            <a:off x="838200" y="917883"/>
            <a:ext cx="10363200" cy="14700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000" b="1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mbria" panose="02040503050406030204" pitchFamily="18" charset="0"/>
                <a:ea typeface="Cambria" panose="02040503050406030204" pitchFamily="18" charset="0"/>
              </a:rPr>
              <a:t>CHÀO MỪNG CÁC CON ĐẾN VỚI </a:t>
            </a:r>
            <a:br>
              <a:rPr lang="en-US" sz="4000" b="1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b="1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mbria" panose="02040503050406030204" pitchFamily="18" charset="0"/>
                <a:ea typeface="Cambria" panose="02040503050406030204" pitchFamily="18" charset="0"/>
              </a:rPr>
              <a:t>BÀI HỌC MÔN TOÁN LỚP 1</a:t>
            </a:r>
            <a:endParaRPr sz="4000" b="1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Cartoon paper airplane logo aircraft made Vector Image">
            <a:extLst>
              <a:ext uri="{FF2B5EF4-FFF2-40B4-BE49-F238E27FC236}">
                <a16:creationId xmlns:a16="http://schemas.microsoft.com/office/drawing/2014/main" id="{8A3AC9CF-A243-4B8D-9411-8E5954B6F4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5" b="27775"/>
          <a:stretch/>
        </p:blipFill>
        <p:spPr bwMode="auto">
          <a:xfrm>
            <a:off x="347988" y="423755"/>
            <a:ext cx="1742273" cy="98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E734EB29-21B1-48A7-A462-19B47597ED1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2209800" y="2598485"/>
            <a:ext cx="7993021" cy="41715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4;p13">
            <a:extLst>
              <a:ext uri="{FF2B5EF4-FFF2-40B4-BE49-F238E27FC236}">
                <a16:creationId xmlns:a16="http://schemas.microsoft.com/office/drawing/2014/main" id="{8FCDC4A8-4305-4DF5-917F-7A54FD13008C}"/>
              </a:ext>
            </a:extLst>
          </p:cNvPr>
          <p:cNvSpPr txBox="1">
            <a:spLocks/>
          </p:cNvSpPr>
          <p:nvPr/>
        </p:nvSpPr>
        <p:spPr>
          <a:xfrm>
            <a:off x="3205891" y="1801691"/>
            <a:ext cx="5768292" cy="26798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8000" b="1" dirty="0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21074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351E4A-B3D2-4707-BD75-464570E6D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30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hlinkClick r:id="rId5" action="ppaction://hlinksldjump"/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15849" y="1379220"/>
            <a:ext cx="2740155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5400" dirty="0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471927" y="198120"/>
            <a:ext cx="2740155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Mật</a:t>
            </a:r>
            <a:endParaRPr lang="en-US" sz="5400" dirty="0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6905152" y="2557729"/>
            <a:ext cx="2740155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chỉ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4595290" y="1379218"/>
            <a:ext cx="2926655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chăm</a:t>
            </a:r>
            <a:endParaRPr lang="en-US" sz="5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4" y="3436624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36CF43-4916-42BF-98FA-3EBE38ACE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67" y="67709"/>
            <a:ext cx="12192000" cy="68195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19" y="4082559"/>
            <a:ext cx="2934336" cy="2934336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895" y="-142290"/>
            <a:ext cx="2857500" cy="2857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67" y="2471271"/>
            <a:ext cx="1600707" cy="16078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113" y="4082559"/>
            <a:ext cx="2934336" cy="29343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408" y="4082559"/>
            <a:ext cx="2934336" cy="29343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703" y="4082559"/>
            <a:ext cx="2934336" cy="2934336"/>
          </a:xfrm>
          <a:prstGeom prst="rect">
            <a:avLst/>
          </a:prstGeom>
        </p:spPr>
      </p:pic>
      <p:grpSp>
        <p:nvGrpSpPr>
          <p:cNvPr id="16" name="组合 5">
            <a:extLst>
              <a:ext uri="{FF2B5EF4-FFF2-40B4-BE49-F238E27FC236}">
                <a16:creationId xmlns:a16="http://schemas.microsoft.com/office/drawing/2014/main" id="{D187C2CA-1F23-492F-BDB1-013DEB429C04}"/>
              </a:ext>
            </a:extLst>
          </p:cNvPr>
          <p:cNvGrpSpPr/>
          <p:nvPr/>
        </p:nvGrpSpPr>
        <p:grpSpPr>
          <a:xfrm>
            <a:off x="609600" y="533399"/>
            <a:ext cx="10439400" cy="1191623"/>
            <a:chOff x="1682575" y="4545833"/>
            <a:chExt cx="9047374" cy="926053"/>
          </a:xfrm>
        </p:grpSpPr>
        <p:pic>
          <p:nvPicPr>
            <p:cNvPr id="18" name="图片 18">
              <a:extLst>
                <a:ext uri="{FF2B5EF4-FFF2-40B4-BE49-F238E27FC236}">
                  <a16:creationId xmlns:a16="http://schemas.microsoft.com/office/drawing/2014/main" id="{8B6E6963-6A43-43F4-BAAF-A6D83D0A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195" y="4766385"/>
              <a:ext cx="431893" cy="705501"/>
            </a:xfrm>
            <a:prstGeom prst="rect">
              <a:avLst/>
            </a:prstGeom>
          </p:spPr>
        </p:pic>
        <p:sp>
          <p:nvSpPr>
            <p:cNvPr id="26" name="矩形 15">
              <a:extLst>
                <a:ext uri="{FF2B5EF4-FFF2-40B4-BE49-F238E27FC236}">
                  <a16:creationId xmlns:a16="http://schemas.microsoft.com/office/drawing/2014/main" id="{176AD052-4BF3-4536-88EE-0139546BAB7D}"/>
                </a:ext>
              </a:extLst>
            </p:cNvPr>
            <p:cNvSpPr/>
            <p:nvPr/>
          </p:nvSpPr>
          <p:spPr>
            <a:xfrm>
              <a:off x="3052301" y="4710118"/>
              <a:ext cx="6240640" cy="691688"/>
            </a:xfrm>
            <a:prstGeom prst="rect">
              <a:avLst/>
            </a:prstGeom>
            <a:solidFill>
              <a:srgbClr val="E75D55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6724"/>
              <a:endParaRPr lang="zh-CN" altLang="en-US" sz="1733">
                <a:solidFill>
                  <a:prstClr val="white"/>
                </a:solidFill>
              </a:endParaRPr>
            </a:p>
          </p:txBody>
        </p:sp>
        <p:sp>
          <p:nvSpPr>
            <p:cNvPr id="27" name="矩形 17">
              <a:extLst>
                <a:ext uri="{FF2B5EF4-FFF2-40B4-BE49-F238E27FC236}">
                  <a16:creationId xmlns:a16="http://schemas.microsoft.com/office/drawing/2014/main" id="{8F175359-4252-43FD-918B-53585B695A70}"/>
                </a:ext>
              </a:extLst>
            </p:cNvPr>
            <p:cNvSpPr/>
            <p:nvPr/>
          </p:nvSpPr>
          <p:spPr>
            <a:xfrm>
              <a:off x="2962185" y="4703888"/>
              <a:ext cx="6240640" cy="6916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6724"/>
              <a:endParaRPr lang="zh-CN" altLang="en-US" sz="1733">
                <a:solidFill>
                  <a:prstClr val="white"/>
                </a:solidFill>
              </a:endParaRPr>
            </a:p>
          </p:txBody>
        </p:sp>
        <p:sp>
          <p:nvSpPr>
            <p:cNvPr id="28" name="矩形 19">
              <a:extLst>
                <a:ext uri="{FF2B5EF4-FFF2-40B4-BE49-F238E27FC236}">
                  <a16:creationId xmlns:a16="http://schemas.microsoft.com/office/drawing/2014/main" id="{1D78E4AB-6A5D-4770-88A8-1AA05A727750}"/>
                </a:ext>
              </a:extLst>
            </p:cNvPr>
            <p:cNvSpPr/>
            <p:nvPr/>
          </p:nvSpPr>
          <p:spPr>
            <a:xfrm>
              <a:off x="1682575" y="4545833"/>
              <a:ext cx="9047374" cy="7893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6724">
                <a:lnSpc>
                  <a:spcPct val="150000"/>
                </a:lnSpc>
              </a:pPr>
              <a:r>
                <a:rPr lang="en-US" altLang="zh-CN" sz="4000" b="1" dirty="0" smtClean="0">
                  <a:solidFill>
                    <a:srgbClr val="FFC000"/>
                  </a:solidFill>
                  <a:latin typeface="Arial-Rounded" pitchFamily="34" charset="-93"/>
                  <a:ea typeface="Arial-Rounded" pitchFamily="34" charset="-93"/>
                  <a:cs typeface="Arial-Rounded" pitchFamily="34" charset="-93"/>
                </a:rPr>
                <a:t>Chiếc đồng hồ n</a:t>
              </a:r>
              <a:r>
                <a:rPr lang="en-US" altLang="zh-CN" sz="4000" b="1" dirty="0" smtClean="0">
                  <a:solidFill>
                    <a:srgbClr val="FFC000"/>
                  </a:solidFill>
                  <a:latin typeface="Arial-Rounded" panose="020B0500000000000000" charset="-93"/>
                  <a:ea typeface="Arial-Rounded" panose="020B0500000000000000" charset="-93"/>
                  <a:cs typeface="Arial-Rounded" panose="020B0500000000000000" charset="-93"/>
                </a:rPr>
                <a:t>à</a:t>
              </a:r>
              <a:r>
                <a:rPr lang="en-US" altLang="zh-CN" sz="4000" b="1" dirty="0" smtClean="0">
                  <a:solidFill>
                    <a:srgbClr val="FFC000"/>
                  </a:solidFill>
                  <a:latin typeface="Arial-Rounded" pitchFamily="34" charset="-93"/>
                  <a:ea typeface="Arial-Rounded" pitchFamily="34" charset="-93"/>
                  <a:cs typeface="Arial-Rounded" pitchFamily="34" charset="-93"/>
                </a:rPr>
                <a:t>y có hình gì ? </a:t>
              </a:r>
              <a:endParaRPr lang="zh-CN" altLang="en-US" sz="4000" b="1" dirty="0">
                <a:solidFill>
                  <a:srgbClr val="FFC00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500" y="1635973"/>
            <a:ext cx="3248960" cy="324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3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36CF43-4916-42BF-98FA-3EBE38ACE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67" y="67709"/>
            <a:ext cx="12192000" cy="68195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19" y="4082559"/>
            <a:ext cx="2934336" cy="2934336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30" y="1"/>
            <a:ext cx="2857500" cy="2857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67" y="2471271"/>
            <a:ext cx="1600707" cy="16078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113" y="4082559"/>
            <a:ext cx="2934336" cy="29343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408" y="4082559"/>
            <a:ext cx="2934336" cy="29343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703" y="4082559"/>
            <a:ext cx="2934336" cy="2934336"/>
          </a:xfrm>
          <a:prstGeom prst="rect">
            <a:avLst/>
          </a:prstGeom>
        </p:spPr>
      </p:pic>
      <p:grpSp>
        <p:nvGrpSpPr>
          <p:cNvPr id="16" name="组合 5">
            <a:extLst>
              <a:ext uri="{FF2B5EF4-FFF2-40B4-BE49-F238E27FC236}">
                <a16:creationId xmlns:a16="http://schemas.microsoft.com/office/drawing/2014/main" id="{D187C2CA-1F23-492F-BDB1-013DEB429C04}"/>
              </a:ext>
            </a:extLst>
          </p:cNvPr>
          <p:cNvGrpSpPr/>
          <p:nvPr/>
        </p:nvGrpSpPr>
        <p:grpSpPr>
          <a:xfrm>
            <a:off x="1333552" y="406614"/>
            <a:ext cx="7432620" cy="1315505"/>
            <a:chOff x="2285530" y="4579654"/>
            <a:chExt cx="7534247" cy="892232"/>
          </a:xfrm>
        </p:grpSpPr>
        <p:pic>
          <p:nvPicPr>
            <p:cNvPr id="18" name="图片 18">
              <a:extLst>
                <a:ext uri="{FF2B5EF4-FFF2-40B4-BE49-F238E27FC236}">
                  <a16:creationId xmlns:a16="http://schemas.microsoft.com/office/drawing/2014/main" id="{8B6E6963-6A43-43F4-BAAF-A6D83D0A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195" y="4766385"/>
              <a:ext cx="431893" cy="705501"/>
            </a:xfrm>
            <a:prstGeom prst="rect">
              <a:avLst/>
            </a:prstGeom>
          </p:spPr>
        </p:pic>
        <p:sp>
          <p:nvSpPr>
            <p:cNvPr id="26" name="矩形 15">
              <a:extLst>
                <a:ext uri="{FF2B5EF4-FFF2-40B4-BE49-F238E27FC236}">
                  <a16:creationId xmlns:a16="http://schemas.microsoft.com/office/drawing/2014/main" id="{176AD052-4BF3-4536-88EE-0139546BAB7D}"/>
                </a:ext>
              </a:extLst>
            </p:cNvPr>
            <p:cNvSpPr/>
            <p:nvPr/>
          </p:nvSpPr>
          <p:spPr>
            <a:xfrm>
              <a:off x="3052301" y="4710118"/>
              <a:ext cx="6240640" cy="691688"/>
            </a:xfrm>
            <a:prstGeom prst="rect">
              <a:avLst/>
            </a:prstGeom>
            <a:solidFill>
              <a:srgbClr val="E75D55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6724"/>
              <a:endParaRPr lang="zh-CN" altLang="en-US" sz="1733">
                <a:solidFill>
                  <a:prstClr val="white"/>
                </a:solidFill>
              </a:endParaRPr>
            </a:p>
          </p:txBody>
        </p:sp>
        <p:sp>
          <p:nvSpPr>
            <p:cNvPr id="27" name="矩形 17">
              <a:extLst>
                <a:ext uri="{FF2B5EF4-FFF2-40B4-BE49-F238E27FC236}">
                  <a16:creationId xmlns:a16="http://schemas.microsoft.com/office/drawing/2014/main" id="{8F175359-4252-43FD-918B-53585B695A70}"/>
                </a:ext>
              </a:extLst>
            </p:cNvPr>
            <p:cNvSpPr/>
            <p:nvPr/>
          </p:nvSpPr>
          <p:spPr>
            <a:xfrm>
              <a:off x="2962185" y="4703888"/>
              <a:ext cx="6240640" cy="6916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6724"/>
              <a:endParaRPr lang="zh-CN" altLang="en-US" sz="1733">
                <a:solidFill>
                  <a:prstClr val="white"/>
                </a:solidFill>
              </a:endParaRPr>
            </a:p>
          </p:txBody>
        </p:sp>
        <p:sp>
          <p:nvSpPr>
            <p:cNvPr id="28" name="矩形 19">
              <a:extLst>
                <a:ext uri="{FF2B5EF4-FFF2-40B4-BE49-F238E27FC236}">
                  <a16:creationId xmlns:a16="http://schemas.microsoft.com/office/drawing/2014/main" id="{1D78E4AB-6A5D-4770-88A8-1AA05A727750}"/>
                </a:ext>
              </a:extLst>
            </p:cNvPr>
            <p:cNvSpPr/>
            <p:nvPr/>
          </p:nvSpPr>
          <p:spPr>
            <a:xfrm>
              <a:off x="2285530" y="4579654"/>
              <a:ext cx="7534247" cy="6888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6724">
                <a:lnSpc>
                  <a:spcPct val="150000"/>
                </a:lnSpc>
              </a:pPr>
              <a:r>
                <a:rPr lang="en-US" altLang="zh-CN" sz="4000" b="1" dirty="0" err="1" smtClean="0">
                  <a:solidFill>
                    <a:srgbClr val="FFC000"/>
                  </a:solidFill>
                  <a:latin typeface="Arial-Rounded" pitchFamily="34" charset="-93"/>
                  <a:ea typeface="Arial-Rounded" pitchFamily="34" charset="-93"/>
                  <a:cs typeface="Arial-Rounded" pitchFamily="34" charset="-93"/>
                </a:rPr>
                <a:t>Hình</a:t>
              </a:r>
              <a:r>
                <a:rPr lang="en-US" altLang="zh-CN" sz="4000" b="1" dirty="0" smtClean="0">
                  <a:solidFill>
                    <a:srgbClr val="FFC000"/>
                  </a:solidFill>
                  <a:latin typeface="Arial-Rounded" pitchFamily="34" charset="-93"/>
                  <a:ea typeface="Arial-Rounded" pitchFamily="34" charset="-93"/>
                  <a:cs typeface="Arial-Rounded" pitchFamily="34" charset="-93"/>
                </a:rPr>
                <a:t> </a:t>
              </a:r>
              <a:r>
                <a:rPr lang="en-US" altLang="zh-CN" sz="4000" b="1" dirty="0" err="1" smtClean="0">
                  <a:solidFill>
                    <a:srgbClr val="FFC000"/>
                  </a:solidFill>
                  <a:latin typeface="Arial-Rounded" pitchFamily="34" charset="-93"/>
                  <a:ea typeface="Arial-Rounded" pitchFamily="34" charset="-93"/>
                  <a:cs typeface="Arial-Rounded" pitchFamily="34" charset="-93"/>
                </a:rPr>
                <a:t>nào</a:t>
              </a:r>
              <a:r>
                <a:rPr lang="en-US" altLang="zh-CN" sz="4000" b="1" dirty="0" smtClean="0">
                  <a:solidFill>
                    <a:srgbClr val="FFC000"/>
                  </a:solidFill>
                  <a:latin typeface="Arial-Rounded" pitchFamily="34" charset="-93"/>
                  <a:ea typeface="Arial-Rounded" pitchFamily="34" charset="-93"/>
                  <a:cs typeface="Arial-Rounded" pitchFamily="34" charset="-93"/>
                </a:rPr>
                <a:t> </a:t>
              </a:r>
              <a:r>
                <a:rPr lang="en-US" altLang="zh-CN" sz="4000" b="1" dirty="0" err="1" smtClean="0">
                  <a:solidFill>
                    <a:srgbClr val="FFC000"/>
                  </a:solidFill>
                  <a:latin typeface="Arial-Rounded" pitchFamily="34" charset="-93"/>
                  <a:ea typeface="Arial-Rounded" pitchFamily="34" charset="-93"/>
                  <a:cs typeface="Arial-Rounded" pitchFamily="34" charset="-93"/>
                </a:rPr>
                <a:t>là</a:t>
              </a:r>
              <a:r>
                <a:rPr lang="en-US" altLang="zh-CN" sz="4000" b="1" dirty="0" smtClean="0">
                  <a:solidFill>
                    <a:srgbClr val="FFC000"/>
                  </a:solidFill>
                  <a:latin typeface="Arial-Rounded" pitchFamily="34" charset="-93"/>
                  <a:ea typeface="Arial-Rounded" pitchFamily="34" charset="-93"/>
                  <a:cs typeface="Arial-Rounded" pitchFamily="34" charset="-93"/>
                </a:rPr>
                <a:t> </a:t>
              </a:r>
              <a:r>
                <a:rPr lang="en-US" altLang="zh-CN" sz="4000" b="1" dirty="0" err="1" smtClean="0">
                  <a:solidFill>
                    <a:srgbClr val="FFC000"/>
                  </a:solidFill>
                  <a:latin typeface="Arial-Rounded" pitchFamily="34" charset="-93"/>
                  <a:ea typeface="Arial-Rounded" pitchFamily="34" charset="-93"/>
                  <a:cs typeface="Arial-Rounded" pitchFamily="34" charset="-93"/>
                </a:rPr>
                <a:t>hình</a:t>
              </a:r>
              <a:r>
                <a:rPr lang="en-US" altLang="zh-CN" sz="4000" b="1" dirty="0" smtClean="0">
                  <a:solidFill>
                    <a:srgbClr val="FFC000"/>
                  </a:solidFill>
                  <a:latin typeface="Arial-Rounded" pitchFamily="34" charset="-93"/>
                  <a:ea typeface="Arial-Rounded" pitchFamily="34" charset="-93"/>
                  <a:cs typeface="Arial-Rounded" pitchFamily="34" charset="-93"/>
                </a:rPr>
                <a:t> </a:t>
              </a:r>
              <a:r>
                <a:rPr lang="en-US" altLang="zh-CN" sz="4000" b="1" dirty="0" err="1" smtClean="0">
                  <a:solidFill>
                    <a:srgbClr val="FFC000"/>
                  </a:solidFill>
                  <a:latin typeface="Arial-Rounded" pitchFamily="34" charset="-93"/>
                  <a:ea typeface="Arial-Rounded" pitchFamily="34" charset="-93"/>
                  <a:cs typeface="Arial-Rounded" pitchFamily="34" charset="-93"/>
                </a:rPr>
                <a:t>tròn</a:t>
              </a:r>
              <a:r>
                <a:rPr lang="en-US" altLang="zh-CN" sz="4000" b="1" dirty="0" smtClean="0">
                  <a:solidFill>
                    <a:srgbClr val="FFC000"/>
                  </a:solidFill>
                  <a:latin typeface="Arial-Rounded" pitchFamily="34" charset="-93"/>
                  <a:ea typeface="Arial-Rounded" pitchFamily="34" charset="-93"/>
                  <a:cs typeface="Arial-Rounded" pitchFamily="34" charset="-93"/>
                </a:rPr>
                <a:t> ?</a:t>
              </a:r>
              <a:endParaRPr lang="zh-CN" altLang="en-US" sz="4000" b="1" dirty="0">
                <a:solidFill>
                  <a:srgbClr val="FFC00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endParaRPr>
            </a:p>
          </p:txBody>
        </p:sp>
      </p:grpSp>
      <p:sp>
        <p:nvSpPr>
          <p:cNvPr id="2" name="Oval 1"/>
          <p:cNvSpPr/>
          <p:nvPr/>
        </p:nvSpPr>
        <p:spPr>
          <a:xfrm>
            <a:off x="4011365" y="3733800"/>
            <a:ext cx="1038497" cy="9823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81710" y="2804074"/>
            <a:ext cx="954192" cy="80010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4000109" y="1771036"/>
            <a:ext cx="1049753" cy="7856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91667" y="2819400"/>
            <a:ext cx="613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69547" y="1929825"/>
            <a:ext cx="613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11163" y="3911025"/>
            <a:ext cx="613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</a:t>
            </a:r>
            <a:endParaRPr lang="en-US" sz="3200" b="1" dirty="0"/>
          </a:p>
        </p:txBody>
      </p:sp>
      <p:sp>
        <p:nvSpPr>
          <p:cNvPr id="10" name="Oval 9"/>
          <p:cNvSpPr/>
          <p:nvPr/>
        </p:nvSpPr>
        <p:spPr>
          <a:xfrm>
            <a:off x="2589477" y="3794389"/>
            <a:ext cx="1018333" cy="8299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5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4529139"/>
            <a:ext cx="2487755" cy="2487755"/>
          </a:xfrm>
          <a:prstGeom prst="rect">
            <a:avLst/>
          </a:prstGeom>
        </p:spPr>
      </p:pic>
      <p:pic>
        <p:nvPicPr>
          <p:cNvPr id="7" name="Picture 6">
            <a:hlinkClick r:id="rId3" action="ppaction://hlinksldjump"/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30" y="1"/>
            <a:ext cx="2857500" cy="2857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67" y="2471271"/>
            <a:ext cx="1600707" cy="16078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199" y="4668645"/>
            <a:ext cx="2348249" cy="234824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492" y="4668643"/>
            <a:ext cx="2348251" cy="234825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019" y="4668643"/>
            <a:ext cx="2145439" cy="2145439"/>
          </a:xfrm>
          <a:prstGeom prst="rect">
            <a:avLst/>
          </a:prstGeom>
        </p:spPr>
      </p:pic>
      <p:grpSp>
        <p:nvGrpSpPr>
          <p:cNvPr id="16" name="组合 5">
            <a:extLst>
              <a:ext uri="{FF2B5EF4-FFF2-40B4-BE49-F238E27FC236}">
                <a16:creationId xmlns:a16="http://schemas.microsoft.com/office/drawing/2014/main" id="{D187C2CA-1F23-492F-BDB1-013DEB429C04}"/>
              </a:ext>
            </a:extLst>
          </p:cNvPr>
          <p:cNvGrpSpPr/>
          <p:nvPr/>
        </p:nvGrpSpPr>
        <p:grpSpPr>
          <a:xfrm>
            <a:off x="20623" y="191150"/>
            <a:ext cx="7871994" cy="988243"/>
            <a:chOff x="2454195" y="4703887"/>
            <a:chExt cx="8550224" cy="767999"/>
          </a:xfrm>
        </p:grpSpPr>
        <p:pic>
          <p:nvPicPr>
            <p:cNvPr id="18" name="图片 18">
              <a:extLst>
                <a:ext uri="{FF2B5EF4-FFF2-40B4-BE49-F238E27FC236}">
                  <a16:creationId xmlns:a16="http://schemas.microsoft.com/office/drawing/2014/main" id="{8B6E6963-6A43-43F4-BAAF-A6D83D0A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195" y="4766385"/>
              <a:ext cx="431893" cy="705501"/>
            </a:xfrm>
            <a:prstGeom prst="rect">
              <a:avLst/>
            </a:prstGeom>
          </p:spPr>
        </p:pic>
        <p:sp>
          <p:nvSpPr>
            <p:cNvPr id="26" name="矩形 15">
              <a:extLst>
                <a:ext uri="{FF2B5EF4-FFF2-40B4-BE49-F238E27FC236}">
                  <a16:creationId xmlns:a16="http://schemas.microsoft.com/office/drawing/2014/main" id="{176AD052-4BF3-4536-88EE-0139546BAB7D}"/>
                </a:ext>
              </a:extLst>
            </p:cNvPr>
            <p:cNvSpPr/>
            <p:nvPr/>
          </p:nvSpPr>
          <p:spPr>
            <a:xfrm>
              <a:off x="3052301" y="4710118"/>
              <a:ext cx="6240640" cy="691688"/>
            </a:xfrm>
            <a:prstGeom prst="rect">
              <a:avLst/>
            </a:prstGeom>
            <a:solidFill>
              <a:srgbClr val="E75D55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6724"/>
              <a:endParaRPr lang="zh-CN" altLang="en-US" sz="1733">
                <a:solidFill>
                  <a:prstClr val="white"/>
                </a:solidFill>
              </a:endParaRPr>
            </a:p>
          </p:txBody>
        </p:sp>
        <p:sp>
          <p:nvSpPr>
            <p:cNvPr id="27" name="矩形 17">
              <a:extLst>
                <a:ext uri="{FF2B5EF4-FFF2-40B4-BE49-F238E27FC236}">
                  <a16:creationId xmlns:a16="http://schemas.microsoft.com/office/drawing/2014/main" id="{8F175359-4252-43FD-918B-53585B695A70}"/>
                </a:ext>
              </a:extLst>
            </p:cNvPr>
            <p:cNvSpPr/>
            <p:nvPr/>
          </p:nvSpPr>
          <p:spPr>
            <a:xfrm>
              <a:off x="2962185" y="4703887"/>
              <a:ext cx="8042234" cy="6979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6724"/>
              <a:endParaRPr lang="zh-CN" altLang="en-US" sz="1733">
                <a:solidFill>
                  <a:prstClr val="white"/>
                </a:solidFill>
              </a:endParaRPr>
            </a:p>
          </p:txBody>
        </p:sp>
        <p:sp>
          <p:nvSpPr>
            <p:cNvPr id="28" name="矩形 19">
              <a:extLst>
                <a:ext uri="{FF2B5EF4-FFF2-40B4-BE49-F238E27FC236}">
                  <a16:creationId xmlns:a16="http://schemas.microsoft.com/office/drawing/2014/main" id="{1D78E4AB-6A5D-4770-88A8-1AA05A727750}"/>
                </a:ext>
              </a:extLst>
            </p:cNvPr>
            <p:cNvSpPr/>
            <p:nvPr/>
          </p:nvSpPr>
          <p:spPr>
            <a:xfrm>
              <a:off x="3022806" y="4766385"/>
              <a:ext cx="7793509" cy="645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6724">
                <a:lnSpc>
                  <a:spcPct val="150000"/>
                </a:lnSpc>
              </a:pPr>
              <a:r>
                <a:rPr lang="en-US" altLang="zh-CN" sz="3200" b="1" dirty="0" err="1" smtClean="0">
                  <a:solidFill>
                    <a:srgbClr val="FFC000"/>
                  </a:solidFill>
                  <a:latin typeface="Arial-Rounded" pitchFamily="34" charset="-93"/>
                  <a:ea typeface="Arial-Rounded" pitchFamily="34" charset="-93"/>
                  <a:cs typeface="Arial-Rounded" pitchFamily="34" charset="-93"/>
                </a:rPr>
                <a:t>Trong</a:t>
              </a:r>
              <a:r>
                <a:rPr lang="en-US" altLang="zh-CN" sz="3200" b="1" dirty="0" smtClean="0">
                  <a:solidFill>
                    <a:srgbClr val="FFC000"/>
                  </a:solidFill>
                  <a:latin typeface="Arial-Rounded" pitchFamily="34" charset="-93"/>
                  <a:ea typeface="Arial-Rounded" pitchFamily="34" charset="-93"/>
                  <a:cs typeface="Arial-Rounded" pitchFamily="34" charset="-93"/>
                </a:rPr>
                <a:t> </a:t>
              </a:r>
              <a:r>
                <a:rPr lang="en-US" altLang="zh-CN" sz="3200" b="1" dirty="0" err="1" smtClean="0">
                  <a:solidFill>
                    <a:srgbClr val="FFC000"/>
                  </a:solidFill>
                  <a:latin typeface="Arial-Rounded" pitchFamily="34" charset="-93"/>
                  <a:ea typeface="Arial-Rounded" pitchFamily="34" charset="-93"/>
                  <a:cs typeface="Arial-Rounded" pitchFamily="34" charset="-93"/>
                </a:rPr>
                <a:t>hình</a:t>
              </a:r>
              <a:r>
                <a:rPr lang="en-US" altLang="zh-CN" sz="3200" b="1" dirty="0" smtClean="0">
                  <a:solidFill>
                    <a:srgbClr val="FFC000"/>
                  </a:solidFill>
                  <a:latin typeface="Arial-Rounded" pitchFamily="34" charset="-93"/>
                  <a:ea typeface="Arial-Rounded" pitchFamily="34" charset="-93"/>
                  <a:cs typeface="Arial-Rounded" pitchFamily="34" charset="-93"/>
                </a:rPr>
                <a:t> </a:t>
              </a:r>
              <a:r>
                <a:rPr lang="en-US" altLang="zh-CN" sz="3200" b="1" dirty="0" err="1" smtClean="0">
                  <a:solidFill>
                    <a:srgbClr val="FFC000"/>
                  </a:solidFill>
                  <a:latin typeface="Arial-Rounded" pitchFamily="34" charset="-93"/>
                  <a:ea typeface="Arial-Rounded" pitchFamily="34" charset="-93"/>
                  <a:cs typeface="Arial-Rounded" pitchFamily="34" charset="-93"/>
                </a:rPr>
                <a:t>sau</a:t>
              </a:r>
              <a:r>
                <a:rPr lang="en-US" altLang="zh-CN" sz="3200" b="1" dirty="0" smtClean="0">
                  <a:solidFill>
                    <a:srgbClr val="FFC000"/>
                  </a:solidFill>
                  <a:latin typeface="Arial-Rounded" pitchFamily="34" charset="-93"/>
                  <a:ea typeface="Arial-Rounded" pitchFamily="34" charset="-93"/>
                  <a:cs typeface="Arial-Rounded" pitchFamily="34" charset="-93"/>
                </a:rPr>
                <a:t> </a:t>
              </a:r>
              <a:r>
                <a:rPr lang="en-US" altLang="zh-CN" sz="3200" b="1" dirty="0" err="1" smtClean="0">
                  <a:solidFill>
                    <a:srgbClr val="FFC000"/>
                  </a:solidFill>
                  <a:latin typeface="Arial-Rounded" pitchFamily="34" charset="-93"/>
                  <a:ea typeface="Arial-Rounded" pitchFamily="34" charset="-93"/>
                  <a:cs typeface="Arial-Rounded" pitchFamily="34" charset="-93"/>
                </a:rPr>
                <a:t>có</a:t>
              </a:r>
              <a:r>
                <a:rPr lang="en-US" altLang="zh-CN" sz="3200" b="1" dirty="0" smtClean="0">
                  <a:solidFill>
                    <a:srgbClr val="FFC000"/>
                  </a:solidFill>
                  <a:latin typeface="Arial-Rounded" pitchFamily="34" charset="-93"/>
                  <a:ea typeface="Arial-Rounded" pitchFamily="34" charset="-93"/>
                  <a:cs typeface="Arial-Rounded" pitchFamily="34" charset="-93"/>
                </a:rPr>
                <a:t> </a:t>
              </a:r>
              <a:r>
                <a:rPr lang="en-US" altLang="zh-CN" sz="3200" b="1" dirty="0" err="1" smtClean="0">
                  <a:solidFill>
                    <a:srgbClr val="FFC000"/>
                  </a:solidFill>
                  <a:latin typeface="Arial-Rounded" pitchFamily="34" charset="-93"/>
                  <a:ea typeface="Arial-Rounded" pitchFamily="34" charset="-93"/>
                  <a:cs typeface="Arial-Rounded" pitchFamily="34" charset="-93"/>
                </a:rPr>
                <a:t>bao</a:t>
              </a:r>
              <a:r>
                <a:rPr lang="en-US" altLang="zh-CN" sz="3200" b="1" dirty="0" smtClean="0">
                  <a:solidFill>
                    <a:srgbClr val="FFC000"/>
                  </a:solidFill>
                  <a:latin typeface="Arial-Rounded" pitchFamily="34" charset="-93"/>
                  <a:ea typeface="Arial-Rounded" pitchFamily="34" charset="-93"/>
                  <a:cs typeface="Arial-Rounded" pitchFamily="34" charset="-93"/>
                </a:rPr>
                <a:t> </a:t>
              </a:r>
              <a:r>
                <a:rPr lang="en-US" altLang="zh-CN" sz="3200" b="1" dirty="0" err="1" smtClean="0">
                  <a:solidFill>
                    <a:srgbClr val="FFC000"/>
                  </a:solidFill>
                  <a:latin typeface="Arial-Rounded" pitchFamily="34" charset="-93"/>
                  <a:ea typeface="Arial-Rounded" pitchFamily="34" charset="-93"/>
                  <a:cs typeface="Arial-Rounded" pitchFamily="34" charset="-93"/>
                </a:rPr>
                <a:t>nhiêu</a:t>
              </a:r>
              <a:r>
                <a:rPr lang="en-US" altLang="zh-CN" sz="3200" b="1" dirty="0" smtClean="0">
                  <a:solidFill>
                    <a:srgbClr val="FFC000"/>
                  </a:solidFill>
                  <a:latin typeface="Arial-Rounded" pitchFamily="34" charset="-93"/>
                  <a:ea typeface="Arial-Rounded" pitchFamily="34" charset="-93"/>
                  <a:cs typeface="Arial-Rounded" pitchFamily="34" charset="-93"/>
                </a:rPr>
                <a:t> </a:t>
              </a:r>
              <a:r>
                <a:rPr lang="en-US" altLang="zh-CN" sz="3200" b="1" dirty="0" err="1" smtClean="0">
                  <a:solidFill>
                    <a:srgbClr val="FFC000"/>
                  </a:solidFill>
                  <a:latin typeface="Arial-Rounded" pitchFamily="34" charset="-93"/>
                  <a:ea typeface="Arial-Rounded" pitchFamily="34" charset="-93"/>
                  <a:cs typeface="Arial-Rounded" pitchFamily="34" charset="-93"/>
                </a:rPr>
                <a:t>hình</a:t>
              </a:r>
              <a:r>
                <a:rPr lang="en-US" altLang="zh-CN" sz="3200" b="1" dirty="0" smtClean="0">
                  <a:solidFill>
                    <a:srgbClr val="FFC000"/>
                  </a:solidFill>
                  <a:latin typeface="Arial-Rounded" pitchFamily="34" charset="-93"/>
                  <a:ea typeface="Arial-Rounded" pitchFamily="34" charset="-93"/>
                  <a:cs typeface="Arial-Rounded" pitchFamily="34" charset="-93"/>
                </a:rPr>
                <a:t> </a:t>
              </a:r>
              <a:r>
                <a:rPr lang="en-US" altLang="zh-CN" sz="3200" b="1" dirty="0" err="1" smtClean="0">
                  <a:solidFill>
                    <a:srgbClr val="FFC000"/>
                  </a:solidFill>
                  <a:latin typeface="Arial-Rounded" pitchFamily="34" charset="-93"/>
                  <a:ea typeface="Arial-Rounded" pitchFamily="34" charset="-93"/>
                  <a:cs typeface="Arial-Rounded" pitchFamily="34" charset="-93"/>
                </a:rPr>
                <a:t>tròn</a:t>
              </a:r>
              <a:r>
                <a:rPr lang="en-US" altLang="zh-CN" sz="3200" b="1" dirty="0" smtClean="0">
                  <a:solidFill>
                    <a:srgbClr val="FFC000"/>
                  </a:solidFill>
                  <a:latin typeface="Arial-Rounded" pitchFamily="34" charset="-93"/>
                  <a:ea typeface="Arial-Rounded" pitchFamily="34" charset="-93"/>
                  <a:cs typeface="Arial-Rounded" pitchFamily="34" charset="-93"/>
                </a:rPr>
                <a:t> ?</a:t>
              </a:r>
              <a:endParaRPr lang="zh-CN" altLang="en-US" sz="3200" b="1" dirty="0">
                <a:solidFill>
                  <a:srgbClr val="FFC00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343313" y="1102569"/>
            <a:ext cx="304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A    5</a:t>
            </a:r>
          </a:p>
          <a:p>
            <a:endParaRPr lang="en-US" sz="4800" dirty="0" smtClean="0"/>
          </a:p>
          <a:p>
            <a:r>
              <a:rPr lang="en-US" sz="4800" dirty="0" smtClean="0"/>
              <a:t>B    3</a:t>
            </a:r>
          </a:p>
          <a:p>
            <a:endParaRPr lang="en-US" sz="4800" dirty="0" smtClean="0"/>
          </a:p>
          <a:p>
            <a:r>
              <a:rPr lang="en-US" sz="4800" dirty="0" smtClean="0"/>
              <a:t>C   4</a:t>
            </a:r>
            <a:endParaRPr lang="en-US" sz="4800" dirty="0"/>
          </a:p>
        </p:txBody>
      </p:sp>
      <p:sp>
        <p:nvSpPr>
          <p:cNvPr id="6" name="Oval 5"/>
          <p:cNvSpPr/>
          <p:nvPr/>
        </p:nvSpPr>
        <p:spPr>
          <a:xfrm>
            <a:off x="7158782" y="2611590"/>
            <a:ext cx="952389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99" y="1616870"/>
            <a:ext cx="6549287" cy="23979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738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6684088" y="1123548"/>
            <a:ext cx="5258658" cy="2667000"/>
            <a:chOff x="872575" y="1000462"/>
            <a:chExt cx="9338225" cy="5019338"/>
          </a:xfrm>
        </p:grpSpPr>
        <p:grpSp>
          <p:nvGrpSpPr>
            <p:cNvPr id="23" name="组合 22"/>
            <p:cNvGrpSpPr/>
            <p:nvPr/>
          </p:nvGrpSpPr>
          <p:grpSpPr>
            <a:xfrm>
              <a:off x="1220964" y="2210239"/>
              <a:ext cx="8989836" cy="3809561"/>
              <a:chOff x="1828800" y="932842"/>
              <a:chExt cx="12772509" cy="499354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圆角矩形 35"/>
              <p:cNvSpPr/>
              <p:nvPr/>
            </p:nvSpPr>
            <p:spPr>
              <a:xfrm flipV="1">
                <a:off x="1828800" y="932842"/>
                <a:ext cx="12772509" cy="4993542"/>
              </a:xfrm>
              <a:prstGeom prst="roundRect">
                <a:avLst>
                  <a:gd name="adj" fmla="val 83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7" name="圆角矩形 36"/>
              <p:cNvSpPr/>
              <p:nvPr/>
            </p:nvSpPr>
            <p:spPr>
              <a:xfrm flipV="1">
                <a:off x="1930550" y="1007532"/>
                <a:ext cx="12569383" cy="4844129"/>
              </a:xfrm>
              <a:prstGeom prst="roundRect">
                <a:avLst>
                  <a:gd name="adj" fmla="val 8395"/>
                </a:avLst>
              </a:prstGeom>
              <a:noFill/>
              <a:ln>
                <a:solidFill>
                  <a:srgbClr val="F2DC8E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7A2060F1-955B-4EA4-BDE4-2B419FD19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5" y="1000462"/>
              <a:ext cx="1954430" cy="1646052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102168" y="664028"/>
            <a:ext cx="12192000" cy="1085921"/>
            <a:chOff x="3389214" y="686792"/>
            <a:chExt cx="5249261" cy="711285"/>
          </a:xfrm>
        </p:grpSpPr>
        <p:sp>
          <p:nvSpPr>
            <p:cNvPr id="34" name="圆角矩形 33"/>
            <p:cNvSpPr/>
            <p:nvPr/>
          </p:nvSpPr>
          <p:spPr>
            <a:xfrm flipV="1">
              <a:off x="3389214" y="727074"/>
              <a:ext cx="5249261" cy="667115"/>
            </a:xfrm>
            <a:prstGeom prst="roundRect">
              <a:avLst>
                <a:gd name="adj" fmla="val 8395"/>
              </a:avLst>
            </a:prstGeom>
            <a:solidFill>
              <a:srgbClr val="1273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F953D702-DA6F-4E12-96CD-D548CD86F11B}"/>
                </a:ext>
              </a:extLst>
            </p:cNvPr>
            <p:cNvSpPr/>
            <p:nvPr/>
          </p:nvSpPr>
          <p:spPr>
            <a:xfrm>
              <a:off x="3506138" y="686792"/>
              <a:ext cx="4764096" cy="71128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endParaRPr lang="zh-CN" altLang="en-US" sz="3599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id="{84AAB19D-F985-4FCB-B287-53FA43C213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970" y="4720848"/>
            <a:ext cx="3193781" cy="2134577"/>
          </a:xfrm>
          <a:prstGeom prst="rect">
            <a:avLst/>
          </a:prstGeom>
        </p:spPr>
      </p:pic>
      <p:grpSp>
        <p:nvGrpSpPr>
          <p:cNvPr id="7" name="Nhóm 6">
            <a:extLst>
              <a:ext uri="{FF2B5EF4-FFF2-40B4-BE49-F238E27FC236}">
                <a16:creationId xmlns:a16="http://schemas.microsoft.com/office/drawing/2014/main" id="{E7FC9BEF-63F5-4193-987A-444D37760994}"/>
              </a:ext>
            </a:extLst>
          </p:cNvPr>
          <p:cNvGrpSpPr/>
          <p:nvPr/>
        </p:nvGrpSpPr>
        <p:grpSpPr>
          <a:xfrm>
            <a:off x="229490" y="1790758"/>
            <a:ext cx="6323709" cy="4381442"/>
            <a:chOff x="229490" y="1790758"/>
            <a:chExt cx="6323709" cy="4381442"/>
          </a:xfrm>
        </p:grpSpPr>
        <p:sp>
          <p:nvSpPr>
            <p:cNvPr id="41" name="圆角矩形 33">
              <a:extLst>
                <a:ext uri="{FF2B5EF4-FFF2-40B4-BE49-F238E27FC236}">
                  <a16:creationId xmlns:a16="http://schemas.microsoft.com/office/drawing/2014/main" id="{4C899CE4-B7C4-4AF4-A6F7-F12BA94CDE62}"/>
                </a:ext>
              </a:extLst>
            </p:cNvPr>
            <p:cNvSpPr/>
            <p:nvPr/>
          </p:nvSpPr>
          <p:spPr>
            <a:xfrm flipV="1">
              <a:off x="229490" y="1790758"/>
              <a:ext cx="6323709" cy="4381442"/>
            </a:xfrm>
            <a:prstGeom prst="roundRect">
              <a:avLst>
                <a:gd name="adj" fmla="val 8395"/>
              </a:avLst>
            </a:prstGeom>
            <a:noFill/>
            <a:ln>
              <a:solidFill>
                <a:srgbClr val="12735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003FB740-7A2C-4851-AD21-7E908F9CEE34}"/>
                </a:ext>
              </a:extLst>
            </p:cNvPr>
            <p:cNvSpPr/>
            <p:nvPr/>
          </p:nvSpPr>
          <p:spPr>
            <a:xfrm>
              <a:off x="2362200" y="3562379"/>
              <a:ext cx="838200" cy="838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Hình Bầu dục 41">
              <a:extLst>
                <a:ext uri="{FF2B5EF4-FFF2-40B4-BE49-F238E27FC236}">
                  <a16:creationId xmlns:a16="http://schemas.microsoft.com/office/drawing/2014/main" id="{55698301-C01B-46F5-A175-1A894D27723F}"/>
                </a:ext>
              </a:extLst>
            </p:cNvPr>
            <p:cNvSpPr/>
            <p:nvPr/>
          </p:nvSpPr>
          <p:spPr>
            <a:xfrm>
              <a:off x="3733800" y="4419600"/>
              <a:ext cx="838200" cy="838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Hình Bầu dục 42">
              <a:extLst>
                <a:ext uri="{FF2B5EF4-FFF2-40B4-BE49-F238E27FC236}">
                  <a16:creationId xmlns:a16="http://schemas.microsoft.com/office/drawing/2014/main" id="{E92E12B2-E8C0-4F6F-A5D8-E1A2FD9B6D5B}"/>
                </a:ext>
              </a:extLst>
            </p:cNvPr>
            <p:cNvSpPr/>
            <p:nvPr/>
          </p:nvSpPr>
          <p:spPr>
            <a:xfrm>
              <a:off x="381000" y="1998169"/>
              <a:ext cx="1219200" cy="1219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Hình Bầu dục 43">
              <a:extLst>
                <a:ext uri="{FF2B5EF4-FFF2-40B4-BE49-F238E27FC236}">
                  <a16:creationId xmlns:a16="http://schemas.microsoft.com/office/drawing/2014/main" id="{76D9FCB8-ED72-4DFB-9DEF-2D8F245DC35B}"/>
                </a:ext>
              </a:extLst>
            </p:cNvPr>
            <p:cNvSpPr/>
            <p:nvPr/>
          </p:nvSpPr>
          <p:spPr>
            <a:xfrm>
              <a:off x="1590040" y="4838700"/>
              <a:ext cx="634089" cy="63408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Hình chữ nhật 3">
              <a:extLst>
                <a:ext uri="{FF2B5EF4-FFF2-40B4-BE49-F238E27FC236}">
                  <a16:creationId xmlns:a16="http://schemas.microsoft.com/office/drawing/2014/main" id="{A85F024F-375B-481E-AAC4-A9D19B88B1DA}"/>
                </a:ext>
              </a:extLst>
            </p:cNvPr>
            <p:cNvSpPr/>
            <p:nvPr/>
          </p:nvSpPr>
          <p:spPr>
            <a:xfrm>
              <a:off x="4038600" y="3424780"/>
              <a:ext cx="2400299" cy="71370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Hình chữ nhật 44">
              <a:extLst>
                <a:ext uri="{FF2B5EF4-FFF2-40B4-BE49-F238E27FC236}">
                  <a16:creationId xmlns:a16="http://schemas.microsoft.com/office/drawing/2014/main" id="{B47F686A-4133-4467-8E1B-3FBC50B318E4}"/>
                </a:ext>
              </a:extLst>
            </p:cNvPr>
            <p:cNvSpPr/>
            <p:nvPr/>
          </p:nvSpPr>
          <p:spPr>
            <a:xfrm rot="5400000">
              <a:off x="388549" y="4786043"/>
              <a:ext cx="1295854" cy="63408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ình chữ nhật 4">
              <a:extLst>
                <a:ext uri="{FF2B5EF4-FFF2-40B4-BE49-F238E27FC236}">
                  <a16:creationId xmlns:a16="http://schemas.microsoft.com/office/drawing/2014/main" id="{2A1BD587-4A9E-47B1-97DF-B70FEEC8130A}"/>
                </a:ext>
              </a:extLst>
            </p:cNvPr>
            <p:cNvSpPr/>
            <p:nvPr/>
          </p:nvSpPr>
          <p:spPr>
            <a:xfrm>
              <a:off x="2341569" y="2010381"/>
              <a:ext cx="1219200" cy="121920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Hình chữ nhật 45">
              <a:extLst>
                <a:ext uri="{FF2B5EF4-FFF2-40B4-BE49-F238E27FC236}">
                  <a16:creationId xmlns:a16="http://schemas.microsoft.com/office/drawing/2014/main" id="{9BAD584E-1066-4A60-9957-944E8B7DBAE5}"/>
                </a:ext>
              </a:extLst>
            </p:cNvPr>
            <p:cNvSpPr/>
            <p:nvPr/>
          </p:nvSpPr>
          <p:spPr>
            <a:xfrm>
              <a:off x="2528316" y="4895473"/>
              <a:ext cx="921582" cy="921582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am giác Cân 5">
              <a:extLst>
                <a:ext uri="{FF2B5EF4-FFF2-40B4-BE49-F238E27FC236}">
                  <a16:creationId xmlns:a16="http://schemas.microsoft.com/office/drawing/2014/main" id="{8AA42A24-1482-438C-B66A-87A3751EDAC0}"/>
                </a:ext>
              </a:extLst>
            </p:cNvPr>
            <p:cNvSpPr/>
            <p:nvPr/>
          </p:nvSpPr>
          <p:spPr>
            <a:xfrm>
              <a:off x="4213564" y="2085398"/>
              <a:ext cx="2188585" cy="1019781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am giác Cân 46">
              <a:extLst>
                <a:ext uri="{FF2B5EF4-FFF2-40B4-BE49-F238E27FC236}">
                  <a16:creationId xmlns:a16="http://schemas.microsoft.com/office/drawing/2014/main" id="{7824AC06-1CAE-4920-976D-EA206F90B08D}"/>
                </a:ext>
              </a:extLst>
            </p:cNvPr>
            <p:cNvSpPr/>
            <p:nvPr/>
          </p:nvSpPr>
          <p:spPr>
            <a:xfrm>
              <a:off x="4630027" y="4892022"/>
              <a:ext cx="1044236" cy="824918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am giác Cân 47">
              <a:extLst>
                <a:ext uri="{FF2B5EF4-FFF2-40B4-BE49-F238E27FC236}">
                  <a16:creationId xmlns:a16="http://schemas.microsoft.com/office/drawing/2014/main" id="{108C6750-FC37-416D-A334-E77E15B38C71}"/>
                </a:ext>
              </a:extLst>
            </p:cNvPr>
            <p:cNvSpPr/>
            <p:nvPr/>
          </p:nvSpPr>
          <p:spPr>
            <a:xfrm>
              <a:off x="395657" y="3308832"/>
              <a:ext cx="838200" cy="1012213"/>
            </a:xfrm>
            <a:prstGeom prst="triangle">
              <a:avLst>
                <a:gd name="adj" fmla="val 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3BEC4B59-2C33-4829-986A-37302B54BB54}"/>
              </a:ext>
            </a:extLst>
          </p:cNvPr>
          <p:cNvSpPr txBox="1"/>
          <p:nvPr/>
        </p:nvSpPr>
        <p:spPr>
          <a:xfrm>
            <a:off x="848927" y="787383"/>
            <a:ext cx="1167032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600" dirty="0">
                <a:solidFill>
                  <a:schemeClr val="bg1"/>
                </a:solidFill>
                <a:latin typeface="#9Slide03 Comfortaa Bold" panose="00000800000000000000" pitchFamily="2" charset="0"/>
                <a:ea typeface="Tahoma" panose="020B0604030504040204" pitchFamily="34" charset="0"/>
                <a:cs typeface="Aharoni" panose="02010803020104030203" pitchFamily="2" charset="-79"/>
              </a:rPr>
              <a:t>Có bao nhiêu hình tròn? Bao nhiêu hình vuông? Bao nhiêu hình tam giác</a:t>
            </a:r>
            <a:r>
              <a:rPr lang="en-US" altLang="en-US" sz="2600" dirty="0" smtClean="0">
                <a:solidFill>
                  <a:schemeClr val="bg1"/>
                </a:solidFill>
                <a:latin typeface="#9Slide03 Comfortaa Bold" panose="00000800000000000000" pitchFamily="2" charset="0"/>
                <a:ea typeface="Tahoma" panose="020B0604030504040204" pitchFamily="34" charset="0"/>
                <a:cs typeface="Aharoni" panose="02010803020104030203" pitchFamily="2" charset="-79"/>
              </a:rPr>
              <a:t>?   </a:t>
            </a:r>
            <a:r>
              <a:rPr lang="en-US" altLang="en-US" sz="2600" dirty="0">
                <a:solidFill>
                  <a:schemeClr val="bg1"/>
                </a:solidFill>
                <a:latin typeface="#9Slide03 Comfortaa Bold" panose="00000800000000000000" pitchFamily="2" charset="0"/>
                <a:ea typeface="Tahoma" panose="020B0604030504040204" pitchFamily="34" charset="0"/>
                <a:cs typeface="Aharoni" panose="02010803020104030203" pitchFamily="2" charset="-79"/>
              </a:rPr>
              <a:t>Bao nhiêu hình chữ nhật? </a:t>
            </a:r>
            <a:endParaRPr lang="vi-VN" altLang="en-US" sz="2600" dirty="0">
              <a:solidFill>
                <a:schemeClr val="bg1"/>
              </a:solidFill>
              <a:latin typeface="#9Slide03 Comfortaa Bold" panose="00000800000000000000" pitchFamily="2" charset="0"/>
              <a:ea typeface="Tahoma" panose="020B0604030504040204" pitchFamily="34" charset="0"/>
              <a:cs typeface="Aharoni" panose="02010803020104030203" pitchFamily="2" charset="-79"/>
            </a:endParaRPr>
          </a:p>
        </p:txBody>
      </p:sp>
      <p:sp>
        <p:nvSpPr>
          <p:cNvPr id="50" name="Oval 4">
            <a:extLst>
              <a:ext uri="{FF2B5EF4-FFF2-40B4-BE49-F238E27FC236}">
                <a16:creationId xmlns:a16="http://schemas.microsoft.com/office/drawing/2014/main" id="{778F3B03-D169-4A2C-96CB-C8365FD71448}"/>
              </a:ext>
            </a:extLst>
          </p:cNvPr>
          <p:cNvSpPr/>
          <p:nvPr/>
        </p:nvSpPr>
        <p:spPr>
          <a:xfrm>
            <a:off x="175986" y="925351"/>
            <a:ext cx="614363" cy="5762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anchor="ctr"/>
          <a:lstStyle/>
          <a:p>
            <a:pPr algn="ctr" defTabSz="6856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prstClr val="white"/>
                </a:solidFill>
              </a:rPr>
              <a:t>1</a:t>
            </a:r>
            <a:endParaRPr lang="vi-VN" sz="3600" b="1">
              <a:solidFill>
                <a:prstClr val="white"/>
              </a:solidFill>
            </a:endParaRPr>
          </a:p>
        </p:txBody>
      </p:sp>
      <p:sp>
        <p:nvSpPr>
          <p:cNvPr id="51" name="Oval 13">
            <a:extLst>
              <a:ext uri="{FF2B5EF4-FFF2-40B4-BE49-F238E27FC236}">
                <a16:creationId xmlns:a16="http://schemas.microsoft.com/office/drawing/2014/main" id="{24B49EE5-721A-4517-BBDF-F93EBF86058E}"/>
              </a:ext>
            </a:extLst>
          </p:cNvPr>
          <p:cNvSpPr/>
          <p:nvPr/>
        </p:nvSpPr>
        <p:spPr>
          <a:xfrm>
            <a:off x="7363617" y="3063662"/>
            <a:ext cx="560387" cy="4968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52" name="Rectangle 14">
            <a:extLst>
              <a:ext uri="{FF2B5EF4-FFF2-40B4-BE49-F238E27FC236}">
                <a16:creationId xmlns:a16="http://schemas.microsoft.com/office/drawing/2014/main" id="{82C6057B-E321-4D3C-A4CA-38BB7BA63FD9}"/>
              </a:ext>
            </a:extLst>
          </p:cNvPr>
          <p:cNvSpPr/>
          <p:nvPr/>
        </p:nvSpPr>
        <p:spPr>
          <a:xfrm>
            <a:off x="8320003" y="3140310"/>
            <a:ext cx="406400" cy="3825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53" name="Isosceles Triangle 15">
            <a:extLst>
              <a:ext uri="{FF2B5EF4-FFF2-40B4-BE49-F238E27FC236}">
                <a16:creationId xmlns:a16="http://schemas.microsoft.com/office/drawing/2014/main" id="{75A21B97-D169-4676-B237-0DB1AC8AF924}"/>
              </a:ext>
            </a:extLst>
          </p:cNvPr>
          <p:cNvSpPr/>
          <p:nvPr/>
        </p:nvSpPr>
        <p:spPr>
          <a:xfrm>
            <a:off x="9360577" y="3171500"/>
            <a:ext cx="706437" cy="33020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2" tIns="45716" rIns="91432" bIns="45716"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54" name="Rectangle 16">
            <a:extLst>
              <a:ext uri="{FF2B5EF4-FFF2-40B4-BE49-F238E27FC236}">
                <a16:creationId xmlns:a16="http://schemas.microsoft.com/office/drawing/2014/main" id="{81FEB303-C7EE-44A4-8FBA-FA526C2074AC}"/>
              </a:ext>
            </a:extLst>
          </p:cNvPr>
          <p:cNvSpPr/>
          <p:nvPr/>
        </p:nvSpPr>
        <p:spPr>
          <a:xfrm>
            <a:off x="10518327" y="3191108"/>
            <a:ext cx="674688" cy="31059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55" name="TextBox 17">
            <a:extLst>
              <a:ext uri="{FF2B5EF4-FFF2-40B4-BE49-F238E27FC236}">
                <a16:creationId xmlns:a16="http://schemas.microsoft.com/office/drawing/2014/main" id="{D437AA72-4FBA-4C1F-A798-21F79B6B1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5082" y="2394087"/>
            <a:ext cx="419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56" name="TextBox 18">
            <a:extLst>
              <a:ext uri="{FF2B5EF4-FFF2-40B4-BE49-F238E27FC236}">
                <a16:creationId xmlns:a16="http://schemas.microsoft.com/office/drawing/2014/main" id="{AAA573A3-E598-4AB4-B82E-14212D45D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7071" y="2399603"/>
            <a:ext cx="419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57" name="TextBox 19">
            <a:extLst>
              <a:ext uri="{FF2B5EF4-FFF2-40B4-BE49-F238E27FC236}">
                <a16:creationId xmlns:a16="http://schemas.microsoft.com/office/drawing/2014/main" id="{6144D721-82CA-4567-9398-00548CE87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1708" y="2400846"/>
            <a:ext cx="419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58" name="TextBox 20">
            <a:extLst>
              <a:ext uri="{FF2B5EF4-FFF2-40B4-BE49-F238E27FC236}">
                <a16:creationId xmlns:a16="http://schemas.microsoft.com/office/drawing/2014/main" id="{89BD908B-FD5C-42F6-A9B9-49B1CBE3E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6121" y="2400846"/>
            <a:ext cx="419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39" name="TextBox 17">
            <a:extLst>
              <a:ext uri="{FF2B5EF4-FFF2-40B4-BE49-F238E27FC236}">
                <a16:creationId xmlns:a16="http://schemas.microsoft.com/office/drawing/2014/main" id="{D437AA72-4FBA-4C1F-A798-21F79B6B1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5028" y="367513"/>
            <a:ext cx="419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40" name="Hình chữ nhật 45">
            <a:extLst>
              <a:ext uri="{FF2B5EF4-FFF2-40B4-BE49-F238E27FC236}">
                <a16:creationId xmlns:a16="http://schemas.microsoft.com/office/drawing/2014/main" id="{9BAD584E-1066-4A60-9957-944E8B7DBAE5}"/>
              </a:ext>
            </a:extLst>
          </p:cNvPr>
          <p:cNvSpPr/>
          <p:nvPr/>
        </p:nvSpPr>
        <p:spPr>
          <a:xfrm>
            <a:off x="5366908" y="4305381"/>
            <a:ext cx="714763" cy="723819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19">
            <a:extLst>
              <a:ext uri="{FF2B5EF4-FFF2-40B4-BE49-F238E27FC236}">
                <a16:creationId xmlns:a16="http://schemas.microsoft.com/office/drawing/2014/main" id="{6144D721-82CA-4567-9398-00548CE87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2057" y="420546"/>
            <a:ext cx="419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60" name="TextBox 19">
            <a:extLst>
              <a:ext uri="{FF2B5EF4-FFF2-40B4-BE49-F238E27FC236}">
                <a16:creationId xmlns:a16="http://schemas.microsoft.com/office/drawing/2014/main" id="{6144D721-82CA-4567-9398-00548CE87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9424" y="1126662"/>
            <a:ext cx="419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61" name="TextBox 20">
            <a:extLst>
              <a:ext uri="{FF2B5EF4-FFF2-40B4-BE49-F238E27FC236}">
                <a16:creationId xmlns:a16="http://schemas.microsoft.com/office/drawing/2014/main" id="{89BD908B-FD5C-42F6-A9B9-49B1CBE3E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328" y="1078339"/>
            <a:ext cx="419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526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组合 21">
            <a:extLst>
              <a:ext uri="{FF2B5EF4-FFF2-40B4-BE49-F238E27FC236}">
                <a16:creationId xmlns:a16="http://schemas.microsoft.com/office/drawing/2014/main" id="{19297107-CE77-42B5-9237-6E37CAC8E5C7}"/>
              </a:ext>
            </a:extLst>
          </p:cNvPr>
          <p:cNvGrpSpPr/>
          <p:nvPr/>
        </p:nvGrpSpPr>
        <p:grpSpPr>
          <a:xfrm>
            <a:off x="7375317" y="3085257"/>
            <a:ext cx="4444756" cy="1565011"/>
            <a:chOff x="872575" y="1000462"/>
            <a:chExt cx="9338225" cy="5019338"/>
          </a:xfrm>
        </p:grpSpPr>
        <p:grpSp>
          <p:nvGrpSpPr>
            <p:cNvPr id="83" name="组合 22">
              <a:extLst>
                <a:ext uri="{FF2B5EF4-FFF2-40B4-BE49-F238E27FC236}">
                  <a16:creationId xmlns:a16="http://schemas.microsoft.com/office/drawing/2014/main" id="{8FCD52FC-B214-4589-A197-C2461603CB89}"/>
                </a:ext>
              </a:extLst>
            </p:cNvPr>
            <p:cNvGrpSpPr/>
            <p:nvPr/>
          </p:nvGrpSpPr>
          <p:grpSpPr>
            <a:xfrm>
              <a:off x="1220964" y="2210239"/>
              <a:ext cx="8989836" cy="3809561"/>
              <a:chOff x="1828800" y="932842"/>
              <a:chExt cx="12772509" cy="499354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85" name="圆角矩形 35">
                <a:extLst>
                  <a:ext uri="{FF2B5EF4-FFF2-40B4-BE49-F238E27FC236}">
                    <a16:creationId xmlns:a16="http://schemas.microsoft.com/office/drawing/2014/main" id="{5F720788-0985-4E9D-94A4-505E33818991}"/>
                  </a:ext>
                </a:extLst>
              </p:cNvPr>
              <p:cNvSpPr/>
              <p:nvPr/>
            </p:nvSpPr>
            <p:spPr>
              <a:xfrm flipV="1">
                <a:off x="1828800" y="932842"/>
                <a:ext cx="12772509" cy="4993542"/>
              </a:xfrm>
              <a:prstGeom prst="roundRect">
                <a:avLst>
                  <a:gd name="adj" fmla="val 83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86" name="圆角矩形 36">
                <a:extLst>
                  <a:ext uri="{FF2B5EF4-FFF2-40B4-BE49-F238E27FC236}">
                    <a16:creationId xmlns:a16="http://schemas.microsoft.com/office/drawing/2014/main" id="{DECDCEDB-6D24-4338-A406-8887755FDADF}"/>
                  </a:ext>
                </a:extLst>
              </p:cNvPr>
              <p:cNvSpPr/>
              <p:nvPr/>
            </p:nvSpPr>
            <p:spPr>
              <a:xfrm flipV="1">
                <a:off x="1930550" y="1007532"/>
                <a:ext cx="12569383" cy="4844129"/>
              </a:xfrm>
              <a:prstGeom prst="roundRect">
                <a:avLst>
                  <a:gd name="adj" fmla="val 8395"/>
                </a:avLst>
              </a:prstGeom>
              <a:noFill/>
              <a:ln>
                <a:solidFill>
                  <a:srgbClr val="F2DC8E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84" name="图片 25">
              <a:extLst>
                <a:ext uri="{FF2B5EF4-FFF2-40B4-BE49-F238E27FC236}">
                  <a16:creationId xmlns:a16="http://schemas.microsoft.com/office/drawing/2014/main" id="{7A4EC275-2F82-4E4E-AA21-106B2242E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5" y="1000462"/>
              <a:ext cx="1954430" cy="1646052"/>
            </a:xfrm>
            <a:prstGeom prst="rect">
              <a:avLst/>
            </a:prstGeom>
          </p:spPr>
        </p:pic>
      </p:grpSp>
      <p:grpSp>
        <p:nvGrpSpPr>
          <p:cNvPr id="77" name="组合 21">
            <a:extLst>
              <a:ext uri="{FF2B5EF4-FFF2-40B4-BE49-F238E27FC236}">
                <a16:creationId xmlns:a16="http://schemas.microsoft.com/office/drawing/2014/main" id="{AC840CB9-8491-44EE-B7B7-6E6552227358}"/>
              </a:ext>
            </a:extLst>
          </p:cNvPr>
          <p:cNvGrpSpPr/>
          <p:nvPr/>
        </p:nvGrpSpPr>
        <p:grpSpPr>
          <a:xfrm>
            <a:off x="7324784" y="1295399"/>
            <a:ext cx="4496214" cy="1565011"/>
            <a:chOff x="872575" y="1000462"/>
            <a:chExt cx="9338225" cy="5019338"/>
          </a:xfrm>
        </p:grpSpPr>
        <p:grpSp>
          <p:nvGrpSpPr>
            <p:cNvPr id="78" name="组合 22">
              <a:extLst>
                <a:ext uri="{FF2B5EF4-FFF2-40B4-BE49-F238E27FC236}">
                  <a16:creationId xmlns:a16="http://schemas.microsoft.com/office/drawing/2014/main" id="{4258E2CC-12FD-45EA-A7A7-76CD73D237D1}"/>
                </a:ext>
              </a:extLst>
            </p:cNvPr>
            <p:cNvGrpSpPr/>
            <p:nvPr/>
          </p:nvGrpSpPr>
          <p:grpSpPr>
            <a:xfrm>
              <a:off x="1220964" y="2210239"/>
              <a:ext cx="8989836" cy="3809561"/>
              <a:chOff x="1828800" y="932842"/>
              <a:chExt cx="12772509" cy="499354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圆角矩形 35">
                <a:extLst>
                  <a:ext uri="{FF2B5EF4-FFF2-40B4-BE49-F238E27FC236}">
                    <a16:creationId xmlns:a16="http://schemas.microsoft.com/office/drawing/2014/main" id="{084CD077-079E-44AD-9477-A9D0425C7860}"/>
                  </a:ext>
                </a:extLst>
              </p:cNvPr>
              <p:cNvSpPr/>
              <p:nvPr/>
            </p:nvSpPr>
            <p:spPr>
              <a:xfrm flipV="1">
                <a:off x="1828800" y="932842"/>
                <a:ext cx="12772509" cy="4993542"/>
              </a:xfrm>
              <a:prstGeom prst="roundRect">
                <a:avLst>
                  <a:gd name="adj" fmla="val 83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81" name="圆角矩形 36">
                <a:extLst>
                  <a:ext uri="{FF2B5EF4-FFF2-40B4-BE49-F238E27FC236}">
                    <a16:creationId xmlns:a16="http://schemas.microsoft.com/office/drawing/2014/main" id="{6B6356A5-68E4-4858-A765-699207991FFE}"/>
                  </a:ext>
                </a:extLst>
              </p:cNvPr>
              <p:cNvSpPr/>
              <p:nvPr/>
            </p:nvSpPr>
            <p:spPr>
              <a:xfrm flipV="1">
                <a:off x="1930550" y="1007532"/>
                <a:ext cx="12569383" cy="4844129"/>
              </a:xfrm>
              <a:prstGeom prst="roundRect">
                <a:avLst>
                  <a:gd name="adj" fmla="val 8395"/>
                </a:avLst>
              </a:prstGeom>
              <a:noFill/>
              <a:ln>
                <a:solidFill>
                  <a:srgbClr val="F2DC8E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79" name="图片 25">
              <a:extLst>
                <a:ext uri="{FF2B5EF4-FFF2-40B4-BE49-F238E27FC236}">
                  <a16:creationId xmlns:a16="http://schemas.microsoft.com/office/drawing/2014/main" id="{37417CFF-3F3A-447E-BBF2-83E3BD1DF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5" y="1000462"/>
              <a:ext cx="1954430" cy="1646052"/>
            </a:xfrm>
            <a:prstGeom prst="rect">
              <a:avLst/>
            </a:prstGeom>
          </p:spPr>
        </p:pic>
      </p:grpSp>
      <p:pic>
        <p:nvPicPr>
          <p:cNvPr id="70" name="图片 6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09343" y="5071867"/>
            <a:ext cx="1279355" cy="1762128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3EE75ADB-89CC-4A6B-A1F1-D236C3FD5BBE}"/>
              </a:ext>
            </a:extLst>
          </p:cNvPr>
          <p:cNvGrpSpPr/>
          <p:nvPr/>
        </p:nvGrpSpPr>
        <p:grpSpPr>
          <a:xfrm>
            <a:off x="28230" y="419561"/>
            <a:ext cx="12160468" cy="1143000"/>
            <a:chOff x="28230" y="419561"/>
            <a:chExt cx="12160468" cy="1143000"/>
          </a:xfrm>
        </p:grpSpPr>
        <p:sp>
          <p:nvSpPr>
            <p:cNvPr id="21" name="圆角矩形 20"/>
            <p:cNvSpPr/>
            <p:nvPr/>
          </p:nvSpPr>
          <p:spPr>
            <a:xfrm flipV="1">
              <a:off x="28230" y="587603"/>
              <a:ext cx="12160468" cy="901363"/>
            </a:xfrm>
            <a:prstGeom prst="roundRect">
              <a:avLst>
                <a:gd name="adj" fmla="val 8395"/>
              </a:avLst>
            </a:prstGeom>
            <a:solidFill>
              <a:srgbClr val="1273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Oval 4">
              <a:extLst>
                <a:ext uri="{FF2B5EF4-FFF2-40B4-BE49-F238E27FC236}">
                  <a16:creationId xmlns:a16="http://schemas.microsoft.com/office/drawing/2014/main" id="{E9C87FD9-A4A9-469B-A0AC-7170A022E162}"/>
                </a:ext>
              </a:extLst>
            </p:cNvPr>
            <p:cNvSpPr/>
            <p:nvPr/>
          </p:nvSpPr>
          <p:spPr>
            <a:xfrm>
              <a:off x="393464" y="619586"/>
              <a:ext cx="614363" cy="5762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5" tIns="34289" rIns="68565" bIns="34289" anchor="ctr"/>
            <a:lstStyle/>
            <a:p>
              <a:pPr algn="ctr" defTabSz="6856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>
                  <a:solidFill>
                    <a:prstClr val="white"/>
                  </a:solidFill>
                </a:rPr>
                <a:t>2</a:t>
              </a:r>
              <a:endParaRPr lang="vi-VN" sz="3600" b="1">
                <a:solidFill>
                  <a:prstClr val="white"/>
                </a:solidFill>
              </a:endParaRPr>
            </a:p>
          </p:txBody>
        </p:sp>
        <p:sp>
          <p:nvSpPr>
            <p:cNvPr id="71" name="Title 1">
              <a:extLst>
                <a:ext uri="{FF2B5EF4-FFF2-40B4-BE49-F238E27FC236}">
                  <a16:creationId xmlns:a16="http://schemas.microsoft.com/office/drawing/2014/main" id="{F8B045B9-3F8F-42FD-9419-0DE8834015D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7027" y="419561"/>
              <a:ext cx="11231671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827" tIns="60913" rIns="121827" bIns="60913" anchor="ctr"/>
            <a:lstStyle>
              <a:lvl1pPr defTabSz="1217613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1217613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1217613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1217613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1217613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chemeClr val="bg1"/>
                  </a:solidFill>
                  <a:latin typeface="#9Slide03 Comfortaa Bold" panose="00000800000000000000" pitchFamily="2" charset="0"/>
                  <a:cs typeface="Arial" panose="020B0604020202020204" pitchFamily="34" charset="0"/>
                </a:rPr>
                <a:t>Các que tính được xếp thành hình dưới đây. </a:t>
              </a:r>
              <a:r>
                <a:rPr lang="en-US" altLang="en-US" dirty="0" smtClean="0">
                  <a:solidFill>
                    <a:schemeClr val="bg1"/>
                  </a:solidFill>
                  <a:latin typeface="#9Slide03 Comfortaa Bold" panose="00000800000000000000" pitchFamily="2" charset="0"/>
                  <a:cs typeface="Arial" panose="020B0604020202020204" pitchFamily="34" charset="0"/>
                </a:rPr>
                <a:t>Trong hình đó có bao nhiêu hình vuông? Bao nhiêu hình tam giác?</a:t>
              </a:r>
              <a:endParaRPr lang="vi-VN" altLang="en-US" dirty="0">
                <a:solidFill>
                  <a:schemeClr val="bg1"/>
                </a:solidFill>
                <a:latin typeface="#9Slide03 Comfortaa Bold" panose="00000800000000000000" pitchFamily="2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3" name="Rectangle 21">
            <a:extLst>
              <a:ext uri="{FF2B5EF4-FFF2-40B4-BE49-F238E27FC236}">
                <a16:creationId xmlns:a16="http://schemas.microsoft.com/office/drawing/2014/main" id="{8AC06986-D8F1-4FB5-A77A-94D715B8DFF8}"/>
              </a:ext>
            </a:extLst>
          </p:cNvPr>
          <p:cNvSpPr/>
          <p:nvPr/>
        </p:nvSpPr>
        <p:spPr>
          <a:xfrm>
            <a:off x="7696200" y="1846419"/>
            <a:ext cx="3974940" cy="765175"/>
          </a:xfrm>
          <a:prstGeom prst="rect">
            <a:avLst/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2" tIns="45716" rIns="91432" bIns="45716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0070C0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 …….. </a:t>
            </a:r>
            <a:r>
              <a:rPr lang="en-US" sz="2400" dirty="0" err="1">
                <a:solidFill>
                  <a:srgbClr val="0070C0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0070C0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 tam </a:t>
            </a:r>
            <a:r>
              <a:rPr lang="en-US" sz="2400" dirty="0" err="1">
                <a:solidFill>
                  <a:srgbClr val="0070C0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giác</a:t>
            </a:r>
            <a:endParaRPr lang="en-US" sz="2400" dirty="0">
              <a:solidFill>
                <a:srgbClr val="0070C0"/>
              </a:solidFill>
              <a:latin typeface="#9Slide03 Comfortaa Bold" panose="00000800000000000000" pitchFamily="2" charset="0"/>
              <a:cs typeface="Arial" panose="020B0604020202020204" pitchFamily="34" charset="0"/>
            </a:endParaRPr>
          </a:p>
        </p:txBody>
      </p:sp>
      <p:sp>
        <p:nvSpPr>
          <p:cNvPr id="74" name="Rectangle 22">
            <a:extLst>
              <a:ext uri="{FF2B5EF4-FFF2-40B4-BE49-F238E27FC236}">
                <a16:creationId xmlns:a16="http://schemas.microsoft.com/office/drawing/2014/main" id="{7E51BF48-9952-42B4-8D24-9F1C5E614691}"/>
              </a:ext>
            </a:extLst>
          </p:cNvPr>
          <p:cNvSpPr/>
          <p:nvPr/>
        </p:nvSpPr>
        <p:spPr>
          <a:xfrm>
            <a:off x="7696200" y="3663449"/>
            <a:ext cx="3943409" cy="765175"/>
          </a:xfrm>
          <a:prstGeom prst="rect">
            <a:avLst/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2" tIns="45716" rIns="91432" bIns="45716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0070C0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 …….. </a:t>
            </a:r>
            <a:r>
              <a:rPr lang="en-US" sz="2400" dirty="0" err="1">
                <a:solidFill>
                  <a:srgbClr val="0070C0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0070C0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vuông</a:t>
            </a:r>
            <a:endParaRPr lang="en-US" sz="2400" dirty="0">
              <a:solidFill>
                <a:srgbClr val="0070C0"/>
              </a:solidFill>
              <a:latin typeface="#9Slide03 Comfortaa Bold" panose="00000800000000000000" pitchFamily="2" charset="0"/>
              <a:cs typeface="Arial" panose="020B0604020202020204" pitchFamily="34" charset="0"/>
            </a:endParaRPr>
          </a:p>
        </p:txBody>
      </p:sp>
      <p:sp>
        <p:nvSpPr>
          <p:cNvPr id="75" name="TextBox 23">
            <a:extLst>
              <a:ext uri="{FF2B5EF4-FFF2-40B4-BE49-F238E27FC236}">
                <a16:creationId xmlns:a16="http://schemas.microsoft.com/office/drawing/2014/main" id="{704070EF-E64D-4AC4-9E22-9866466F2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3350" y="1826227"/>
            <a:ext cx="5413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#9Slide03 Comfortaa Bold" panose="00000800000000000000" pitchFamily="2" charset="0"/>
              </a:rPr>
              <a:t>5</a:t>
            </a:r>
          </a:p>
        </p:txBody>
      </p:sp>
      <p:sp>
        <p:nvSpPr>
          <p:cNvPr id="76" name="TextBox 24">
            <a:extLst>
              <a:ext uri="{FF2B5EF4-FFF2-40B4-BE49-F238E27FC236}">
                <a16:creationId xmlns:a16="http://schemas.microsoft.com/office/drawing/2014/main" id="{5E9F3AAA-EA2F-40F7-A3EB-31278B932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2663" y="3606021"/>
            <a:ext cx="5413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2" tIns="45716" rIns="91432" bIns="45716">
            <a:spAutoFit/>
          </a:bodyPr>
          <a:lstStyle>
            <a:lvl1pPr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#9Slide03 Comfortaa Bold" panose="00000800000000000000" pitchFamily="2" charset="0"/>
              </a:rPr>
              <a:t>4</a:t>
            </a: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44159C78-0951-48C1-AAFD-0C15AE8A7375}"/>
              </a:ext>
            </a:extLst>
          </p:cNvPr>
          <p:cNvGrpSpPr/>
          <p:nvPr/>
        </p:nvGrpSpPr>
        <p:grpSpPr>
          <a:xfrm>
            <a:off x="1185081" y="1524000"/>
            <a:ext cx="3631604" cy="4648200"/>
            <a:chOff x="1185081" y="1524000"/>
            <a:chExt cx="3631604" cy="4648200"/>
          </a:xfrm>
        </p:grpSpPr>
        <p:pic>
          <p:nvPicPr>
            <p:cNvPr id="72" name="Picture 2">
              <a:extLst>
                <a:ext uri="{FF2B5EF4-FFF2-40B4-BE49-F238E27FC236}">
                  <a16:creationId xmlns:a16="http://schemas.microsoft.com/office/drawing/2014/main" id="{D76DD7C2-7A05-4E17-A3B0-4648C2F8E2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3999" y="1524000"/>
              <a:ext cx="3612686" cy="4597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7" name="圆角矩形 33">
              <a:extLst>
                <a:ext uri="{FF2B5EF4-FFF2-40B4-BE49-F238E27FC236}">
                  <a16:creationId xmlns:a16="http://schemas.microsoft.com/office/drawing/2014/main" id="{0201AC83-3039-4A9D-8159-E7E50A025D4A}"/>
                </a:ext>
              </a:extLst>
            </p:cNvPr>
            <p:cNvSpPr/>
            <p:nvPr/>
          </p:nvSpPr>
          <p:spPr>
            <a:xfrm flipV="1">
              <a:off x="1185081" y="1524000"/>
              <a:ext cx="3612687" cy="4648200"/>
            </a:xfrm>
            <a:prstGeom prst="roundRect">
              <a:avLst>
                <a:gd name="adj" fmla="val 8395"/>
              </a:avLst>
            </a:prstGeom>
            <a:noFill/>
            <a:ln>
              <a:solidFill>
                <a:srgbClr val="12735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847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5" grpId="0"/>
      <p:bldP spid="7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SCORM_RATE_SLIDES" val="0"/>
  <p:tag name="ISPRING_SCORM_RATE_QUIZZES" val="0"/>
  <p:tag name="ISPRING_SCORM_PASSING_SCORE" val="0.000000"/>
  <p:tag name="ISPRING_ULTRA_SCORM_COURSE_ID" val="386583A6-C30A-4EA6-A3A5-F1758593F7D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D:\ppt\第14批\917269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8.2|11.1|6.9|7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zp3bxc1p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2697</TotalTime>
  <Words>372</Words>
  <Application>Microsoft Office PowerPoint</Application>
  <PresentationFormat>Widescreen</PresentationFormat>
  <Paragraphs>130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Lato</vt:lpstr>
      <vt:lpstr>Trebuchet MS</vt:lpstr>
      <vt:lpstr>#9Slide03 Comfortaa Bold</vt:lpstr>
      <vt:lpstr>#9Slide07 IcielCadena</vt:lpstr>
      <vt:lpstr>Arial</vt:lpstr>
      <vt:lpstr>UTM Avo</vt:lpstr>
      <vt:lpstr>Cambria</vt:lpstr>
      <vt:lpstr>.VnArial Narrow</vt:lpstr>
      <vt:lpstr>#9Slide03 Nanami Rounded Light</vt:lpstr>
      <vt:lpstr>Tahoma</vt:lpstr>
      <vt:lpstr>Arial-Rounded</vt:lpstr>
      <vt:lpstr>字魂59号-创粗黑</vt:lpstr>
      <vt:lpstr>#9Slide01 Noi dung ngan</vt:lpstr>
      <vt:lpstr>Aharoni</vt:lpstr>
      <vt:lpstr>#9Slide03 Maven Pro Black</vt:lpstr>
      <vt:lpstr>Office Theme</vt:lpstr>
      <vt:lpstr>PowerPoint Presentation</vt:lpstr>
      <vt:lpstr>CHÀO MỪNG CÁC CON ĐẾN VỚI  BÀI HỌC MÔN TOÁN LỚP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HP</dc:creator>
  <dc:description>9Slide.vn</dc:description>
  <cp:lastModifiedBy>Admin</cp:lastModifiedBy>
  <cp:revision>458</cp:revision>
  <dcterms:created xsi:type="dcterms:W3CDTF">2006-08-16T00:00:00Z</dcterms:created>
  <dcterms:modified xsi:type="dcterms:W3CDTF">2023-10-20T09:39:33Z</dcterms:modified>
  <cp:category>9Slide.vn</cp:category>
</cp:coreProperties>
</file>