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7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4299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846746" y="3443992"/>
            <a:ext cx="408082" cy="442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=""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=""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=""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=""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/>
                <a:gridCol w="943555"/>
                <a:gridCol w="943555"/>
                <a:gridCol w="943555"/>
                <a:gridCol w="94355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/>
                <a:gridCol w="943555"/>
                <a:gridCol w="943555"/>
                <a:gridCol w="943555"/>
                <a:gridCol w="94355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77</Words>
  <Application>Microsoft Office PowerPoint</Application>
  <PresentationFormat>Widescreen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맑은 고딕</vt:lpstr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</cp:lastModifiedBy>
  <cp:revision>32</cp:revision>
  <dcterms:created xsi:type="dcterms:W3CDTF">2020-08-16T13:47:57Z</dcterms:created>
  <dcterms:modified xsi:type="dcterms:W3CDTF">2022-05-22T17:08:02Z</dcterms:modified>
</cp:coreProperties>
</file>