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4" r:id="rId2"/>
    <p:sldId id="405" r:id="rId3"/>
    <p:sldId id="352" r:id="rId4"/>
    <p:sldId id="410" r:id="rId5"/>
    <p:sldId id="408" r:id="rId6"/>
    <p:sldId id="406" r:id="rId7"/>
    <p:sldId id="414" r:id="rId8"/>
    <p:sldId id="415" r:id="rId9"/>
    <p:sldId id="416" r:id="rId10"/>
    <p:sldId id="411" r:id="rId11"/>
    <p:sldId id="412" r:id="rId12"/>
    <p:sldId id="4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110" d="100"/>
          <a:sy n="110" d="100"/>
        </p:scale>
        <p:origin x="83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66"/>
            <a:ext cx="6858000" cy="5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Vẽ tranh</a:t>
            </a:r>
          </a:p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669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Hãy vẽ, tô màu và ghi tên các bộ phận của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0748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6 Clipart images | Free clip arts">
            <a:extLst>
              <a:ext uri="{FF2B5EF4-FFF2-40B4-BE49-F238E27FC236}">
                <a16:creationId xmlns:a16="http://schemas.microsoft.com/office/drawing/2014/main" id="{C51736C8-CB62-46B9-8C2F-55A56F5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650"/>
            <a:ext cx="438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9473" y="711995"/>
            <a:ext cx="6179344" cy="38945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950" b="1" dirty="0">
                <a:solidFill>
                  <a:srgbClr val="FF0000"/>
                </a:solidFill>
              </a:rPr>
              <a:t>Chào tạm biệt các con</a:t>
            </a:r>
            <a:r>
              <a:rPr lang="en-US" sz="495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378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937" y="400050"/>
            <a:ext cx="577215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8523" y="1828800"/>
            <a:ext cx="577215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23115" cy="52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85800"/>
            <a:ext cx="2686050" cy="3714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485900"/>
            <a:ext cx="9715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1200150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Lá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3638550"/>
            <a:ext cx="1428750" cy="19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7450" y="2171700"/>
            <a:ext cx="1714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3329012"/>
            <a:ext cx="108489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Rễ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0" y="1857375"/>
            <a:ext cx="1333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Thân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9" y="400050"/>
            <a:ext cx="2307431" cy="3886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914900" y="1485900"/>
            <a:ext cx="1333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0597" y="3771900"/>
            <a:ext cx="16202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86350" y="2228850"/>
            <a:ext cx="20002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6"/>
          </p:cNvCxnSpPr>
          <p:nvPr/>
        </p:nvCxnSpPr>
        <p:spPr>
          <a:xfrm flipV="1">
            <a:off x="5029200" y="800100"/>
            <a:ext cx="2057400" cy="142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2050" y="2971800"/>
            <a:ext cx="17716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528638"/>
            <a:ext cx="12192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0" y="2628900"/>
            <a:ext cx="119919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6333"/>
            <a:ext cx="4638675" cy="4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r="2039" b="1"/>
          <a:stretch/>
        </p:blipFill>
        <p:spPr>
          <a:xfrm>
            <a:off x="228600" y="51435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5143500"/>
          </a:xfrm>
        </p:spPr>
      </p:pic>
    </p:spTree>
    <p:extLst>
      <p:ext uri="{BB962C8B-B14F-4D97-AF65-F5344CB8AC3E}">
        <p14:creationId xmlns:p14="http://schemas.microsoft.com/office/powerpoint/2010/main" val="348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 hào có tác dụng gì? Ai không nên ăn su hào?">
            <a:extLst>
              <a:ext uri="{FF2B5EF4-FFF2-40B4-BE49-F238E27FC236}">
                <a16:creationId xmlns:a16="http://schemas.microsoft.com/office/drawing/2014/main" id="{F6D010B1-DB78-4BC5-8D9C-0BE7543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1D3C-8576-4112-8B9D-381ACFCAD1B5}"/>
              </a:ext>
            </a:extLst>
          </p:cNvPr>
          <p:cNvSpPr txBox="1"/>
          <p:nvPr/>
        </p:nvSpPr>
        <p:spPr>
          <a:xfrm>
            <a:off x="4114800" y="4476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cây su hào</a:t>
            </a:r>
          </a:p>
        </p:txBody>
      </p:sp>
    </p:spTree>
    <p:extLst>
      <p:ext uri="{BB962C8B-B14F-4D97-AF65-F5344CB8AC3E}">
        <p14:creationId xmlns:p14="http://schemas.microsoft.com/office/powerpoint/2010/main" val="13946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7A96-DFB3-496D-AF32-5E2736FB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018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88446-74AD-4E70-B220-CD0A511259F1}"/>
              </a:ext>
            </a:extLst>
          </p:cNvPr>
          <p:cNvSpPr txBox="1"/>
          <p:nvPr/>
        </p:nvSpPr>
        <p:spPr>
          <a:xfrm>
            <a:off x="3962400" y="4629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cây thanh long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514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7051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0"/>
            <a:ext cx="2371725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2471</TotalTime>
  <Words>66</Words>
  <Application>Microsoft Office PowerPoint</Application>
  <PresentationFormat>On-screen Show (16:9)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326</cp:revision>
  <dcterms:created xsi:type="dcterms:W3CDTF">2020-08-19T08:40:40Z</dcterms:created>
  <dcterms:modified xsi:type="dcterms:W3CDTF">2023-06-02T13:28:11Z</dcterms:modified>
</cp:coreProperties>
</file>