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78" r:id="rId4"/>
    <p:sldId id="256" r:id="rId5"/>
    <p:sldId id="258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00FF"/>
    <a:srgbClr val="FFCC99"/>
    <a:srgbClr val="FF6600"/>
    <a:srgbClr val="0066FF"/>
    <a:srgbClr val="FFFF99"/>
    <a:srgbClr val="FF3399"/>
    <a:srgbClr val="FF66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2" autoAdjust="0"/>
    <p:restoredTop sz="97015" autoAdjust="0"/>
  </p:normalViewPr>
  <p:slideViewPr>
    <p:cSldViewPr>
      <p:cViewPr varScale="1">
        <p:scale>
          <a:sx n="68" d="100"/>
          <a:sy n="68" d="100"/>
        </p:scale>
        <p:origin x="155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9EEC9-C64A-42BA-A76A-5D33210D748B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9A759-9895-4A19-8805-B19015765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7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96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15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23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34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72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55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85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1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08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6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09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46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84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55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3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55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56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64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42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5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11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71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80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25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634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ctrTitle"/>
          </p:nvPr>
        </p:nvSpPr>
        <p:spPr>
          <a:xfrm>
            <a:off x="1187550" y="374285"/>
            <a:ext cx="67689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9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40664" y="444386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Google Shape;178;p15"/>
          <p:cNvSpPr/>
          <p:nvPr/>
        </p:nvSpPr>
        <p:spPr>
          <a:xfrm rot="7641468">
            <a:off x="352640" y="-84845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179" name="Google Shape;179;p15"/>
          <p:cNvSpPr/>
          <p:nvPr/>
        </p:nvSpPr>
        <p:spPr>
          <a:xfrm>
            <a:off x="8771376" y="5867452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180" name="Google Shape;180;p15"/>
          <p:cNvSpPr/>
          <p:nvPr/>
        </p:nvSpPr>
        <p:spPr>
          <a:xfrm>
            <a:off x="8399900" y="6366233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15"/>
          <p:cNvSpPr/>
          <p:nvPr/>
        </p:nvSpPr>
        <p:spPr>
          <a:xfrm rot="2700000">
            <a:off x="7967102" y="6602151"/>
            <a:ext cx="419596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</p:spTree>
    <p:extLst>
      <p:ext uri="{BB962C8B-B14F-4D97-AF65-F5344CB8AC3E}">
        <p14:creationId xmlns:p14="http://schemas.microsoft.com/office/powerpoint/2010/main" val="243293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3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4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1.mp3"/><Relationship Id="rId7" Type="http://schemas.openxmlformats.org/officeDocument/2006/relationships/image" Target="../media/image2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7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1.mp3"/><Relationship Id="rId7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1.mp3"/><Relationship Id="rId7" Type="http://schemas.openxmlformats.org/officeDocument/2006/relationships/image" Target="../media/image2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7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1.mp3"/><Relationship Id="rId7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1.mp3"/><Relationship Id="rId7" Type="http://schemas.openxmlformats.org/officeDocument/2006/relationships/image" Target="../media/image2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4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1.mp3"/><Relationship Id="rId7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1.mp3"/><Relationship Id="rId7" Type="http://schemas.openxmlformats.org/officeDocument/2006/relationships/image" Target="../media/image2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7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gif"/><Relationship Id="rId3" Type="http://schemas.microsoft.com/office/2007/relationships/media" Target="../media/media4.mp3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32.gif"/><Relationship Id="rId2" Type="http://schemas.openxmlformats.org/officeDocument/2006/relationships/audio" Target="../media/media3.mp3"/><Relationship Id="rId16" Type="http://schemas.openxmlformats.org/officeDocument/2006/relationships/image" Target="../media/image23.png"/><Relationship Id="rId1" Type="http://schemas.microsoft.com/office/2007/relationships/media" Target="../media/media3.mp3"/><Relationship Id="rId6" Type="http://schemas.openxmlformats.org/officeDocument/2006/relationships/audio" Target="../media/media1.mp3"/><Relationship Id="rId11" Type="http://schemas.openxmlformats.org/officeDocument/2006/relationships/image" Target="../media/image19.gif"/><Relationship Id="rId5" Type="http://schemas.microsoft.com/office/2007/relationships/media" Target="../media/media1.mp3"/><Relationship Id="rId15" Type="http://schemas.openxmlformats.org/officeDocument/2006/relationships/image" Target="../media/image17.png"/><Relationship Id="rId10" Type="http://schemas.openxmlformats.org/officeDocument/2006/relationships/image" Target="../media/image31.png"/><Relationship Id="rId4" Type="http://schemas.openxmlformats.org/officeDocument/2006/relationships/audio" Target="../media/media4.mp3"/><Relationship Id="rId9" Type="http://schemas.openxmlformats.org/officeDocument/2006/relationships/image" Target="../media/image27.png"/><Relationship Id="rId14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p3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1.mp3"/><Relationship Id="rId7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1.mp3"/><Relationship Id="rId7" Type="http://schemas.openxmlformats.org/officeDocument/2006/relationships/image" Target="../media/image2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4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62873" y="83169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2" y="3176718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09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597099" y="963903"/>
            <a:ext cx="6377067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000" b="0" i="0" u="none" strike="noStrike" kern="1200" cap="none" spc="0" normalizeH="0" baseline="0" noProof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uLnTx/>
                <a:uFillTx/>
                <a:latin typeface="iCiel Nabila" pitchFamily="2" charset="0"/>
                <a:ea typeface="字魂36号-正文宋楷" panose="02000000000000000000" pitchFamily="2" charset="-122"/>
                <a:cs typeface="+mn-cs"/>
              </a:rPr>
              <a:t>PHÒNG GD &amp; ĐT QUẬN LONG BIÊN</a:t>
            </a:r>
            <a:endParaRPr kumimoji="0" lang="zh-CN" altLang="en-US" sz="3000" b="0" i="0" u="none" strike="noStrike" kern="1200" cap="none" spc="0" normalizeH="0" baseline="0" noProof="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uLnTx/>
              <a:uFillTx/>
              <a:latin typeface="iCiel Nabila" pitchFamily="2" charset="0"/>
              <a:ea typeface="字魂36号-正文宋楷" panose="02000000000000000000" pitchFamily="2" charset="-122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8608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90" y="3281362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597098" y="959315"/>
            <a:ext cx="6377067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Nabila" pitchFamily="2" charset="0"/>
                <a:ea typeface="字魂36号-正文宋楷" panose="02000000000000000000" pitchFamily="2" charset="-122"/>
                <a:cs typeface="+mn-cs"/>
              </a:rPr>
              <a:t>PHÒNG GD &amp; ĐT QUẬN LONG BIÊN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Nabila" pitchFamily="2" charset="0"/>
              <a:ea typeface="字魂36号-正文宋楷" panose="02000000000000000000" pitchFamily="2" charset="-122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15" y="3381396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4" y="0"/>
            <a:ext cx="9515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49" y="5558908"/>
            <a:ext cx="1329851" cy="1128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271656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51800" y="72451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252951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9952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417 L -1.00104 3.33333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13" y="20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0 L -0.96423 0.0229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2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9050"/>
            <a:ext cx="920115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337"/>
            <a:ext cx="9410700" cy="691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04" y="5695392"/>
            <a:ext cx="1232838" cy="704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01039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10195" y="7010398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4349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1366 L -0.75105 0.0164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1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024 L -1.01562 0.0081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4" y="0"/>
            <a:ext cx="9515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49" y="5558908"/>
            <a:ext cx="1329851" cy="1128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271656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51800" y="72451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+ 1 =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0995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417 L -1.00104 3.33333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13" y="20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0 L -0.96423 0.0229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2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9050"/>
            <a:ext cx="920115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337"/>
            <a:ext cx="9410700" cy="691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04" y="5695392"/>
            <a:ext cx="1232838" cy="704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01039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10195" y="7010398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+ 2 =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196078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3558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1366 L -0.75105 0.0164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1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024 L -1.01562 0.0081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8575"/>
            <a:ext cx="10363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03251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46" y="5638460"/>
            <a:ext cx="745340" cy="745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8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010399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12224" y="69777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+ 3 =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6866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125 0.01805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0" y="90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278 L -0.99375 -0.00139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3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9050"/>
            <a:ext cx="920115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337"/>
            <a:ext cx="9410700" cy="691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04" y="5695392"/>
            <a:ext cx="1232838" cy="704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01039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10195" y="7010398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+ 1 =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003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1366 L -0.75105 0.0164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1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024 L -1.01562 0.0081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4" y="0"/>
            <a:ext cx="9515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49" y="5558908"/>
            <a:ext cx="1329851" cy="1128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271656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51800" y="72451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+ 2 =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92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417 L -1.00104 3.33333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13" y="20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0 L -0.96423 0.0229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2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5" y="-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771" y="5579499"/>
            <a:ext cx="923420" cy="850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816" y="5013261"/>
            <a:ext cx="627475" cy="777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14" y="5440872"/>
            <a:ext cx="645769" cy="1103841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1048871" y="2767011"/>
            <a:ext cx="3832411" cy="812169"/>
          </a:xfrm>
          <a:prstGeom prst="wave">
            <a:avLst>
              <a:gd name="adj1" fmla="val 6529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r>
              <a:rPr lang="en-US" sz="6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</a:rPr>
              <a:t>CHÀO MỪNG TÍ XÌ TRUM VỀ NHÀ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1927" y="4714569"/>
            <a:ext cx="826878" cy="826878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7200" y="7173685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8" name="Skip To My Lo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13095" y="7212951"/>
            <a:ext cx="609600" cy="609600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56644" y="7212951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+ 1  =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2005548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2325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7813 0.0069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06" y="34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1 0.00972 L -0.99688 0.00139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6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88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2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1591868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3789253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8" y="3483928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950" b="0" i="0" u="none" strike="noStrike" kern="1200" cap="none" spc="0" normalizeH="0" baseline="0" noProof="0">
                <a:ln w="0"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kumimoji="0" lang="zh-CN" altLang="en-US" sz="4950" b="0" i="0" u="none" strike="noStrike" kern="1200" cap="none" spc="0" normalizeH="0" baseline="0" noProof="0" dirty="0">
              <a:ln w="0"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27565" y="2167660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95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kumimoji="0" lang="en-US" altLang="zh-CN" sz="4950" b="0" i="0" u="none" strike="noStrike" kern="1200" cap="none" spc="0" normalizeH="0" baseline="0" noProof="0" dirty="0">
              <a:ln w="0">
                <a:noFill/>
              </a:ln>
              <a:solidFill>
                <a:srgbClr val="ED5565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95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950" b="0" i="0" u="none" strike="noStrike" kern="1200" cap="none" spc="0" normalizeH="0" baseline="0" noProof="0" dirty="0">
                <a:ln w="0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kumimoji="0" lang="zh-CN" altLang="en-US" sz="4950" b="0" i="0" u="none" strike="noStrike" kern="1200" cap="none" spc="0" normalizeH="0" baseline="0" noProof="0" dirty="0">
              <a:ln w="0">
                <a:noFill/>
              </a:ln>
              <a:solidFill>
                <a:srgbClr val="ED5565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5" y="3005681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4641374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3535418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1656761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2561756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TIẾT 3</a:t>
            </a:r>
            <a:endParaRPr lang="vi-VN" sz="13800" dirty="0">
              <a:solidFill>
                <a:srgbClr val="FF99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470392"/>
            <a:ext cx="8809703" cy="2949207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>
                  <a:solidFill>
                    <a:schemeClr val="tx1"/>
                  </a:solidFill>
                  <a:latin typeface=".VnAvant" pitchFamily="34" charset="0"/>
                </a:rPr>
                <a:t> 10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PHÐP CỘNG 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TRONG PH¹M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362200"/>
            <a:ext cx="8077200" cy="434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83068"/>
            <a:ext cx="2416722" cy="202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343399" y="2542278"/>
            <a:ext cx="2896915" cy="1011443"/>
          </a:xfrm>
          <a:prstGeom prst="wedgeRoundRectCallout">
            <a:avLst>
              <a:gd name="adj1" fmla="val -71885"/>
              <a:gd name="adj2" fmla="val 36002"/>
              <a:gd name="adj3" fmla="val 16667"/>
            </a:avLst>
          </a:prstGeom>
          <a:noFill/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47800" y="4600546"/>
            <a:ext cx="6400800" cy="2015714"/>
            <a:chOff x="1143000" y="4600546"/>
            <a:chExt cx="7238999" cy="2015714"/>
          </a:xfrm>
        </p:grpSpPr>
        <p:sp>
          <p:nvSpPr>
            <p:cNvPr id="14" name="Rounded Rectangle 13"/>
            <p:cNvSpPr/>
            <p:nvPr/>
          </p:nvSpPr>
          <p:spPr>
            <a:xfrm>
              <a:off x="1143000" y="4600546"/>
              <a:ext cx="7238999" cy="2015714"/>
            </a:xfrm>
            <a:prstGeom prst="roundRect">
              <a:avLst/>
            </a:prstGeom>
            <a:solidFill>
              <a:srgbClr val="FFCC9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52600" y="4752946"/>
              <a:ext cx="6019801" cy="111445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59" y="5310172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4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54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7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46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Bracket 7"/>
          <p:cNvSpPr/>
          <p:nvPr/>
        </p:nvSpPr>
        <p:spPr>
          <a:xfrm rot="16200000">
            <a:off x="3621092" y="4179342"/>
            <a:ext cx="280970" cy="2045598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362324" y="4597878"/>
            <a:ext cx="8359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4" y="5308487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Bracket 25"/>
          <p:cNvSpPr/>
          <p:nvPr/>
        </p:nvSpPr>
        <p:spPr>
          <a:xfrm rot="16200000">
            <a:off x="5068375" y="4785786"/>
            <a:ext cx="280970" cy="831303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440629" y="4835929"/>
            <a:ext cx="421006" cy="453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26" y="5287221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ight Bracket 28"/>
          <p:cNvSpPr/>
          <p:nvPr/>
        </p:nvSpPr>
        <p:spPr>
          <a:xfrm rot="16200000">
            <a:off x="5772879" y="4891321"/>
            <a:ext cx="280970" cy="577701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027139" y="4825102"/>
            <a:ext cx="417962" cy="46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68622" y="6019800"/>
            <a:ext cx="2328859" cy="484878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200602" y="5946254"/>
            <a:ext cx="1108985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5, 6, 7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591177" y="5946254"/>
            <a:ext cx="16998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+ 2 = 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5" grpId="0"/>
      <p:bldP spid="26" grpId="0" animBg="1"/>
      <p:bldP spid="27" grpId="0"/>
      <p:bldP spid="29" grpId="0" animBg="1"/>
      <p:bldP spid="31" grpId="0"/>
      <p:bldP spid="9" grpId="0" animBg="1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46" y="3287270"/>
            <a:ext cx="4205554" cy="221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403715" y="17546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444391" y="1882350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87391" y="18943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16383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3715" y="2971800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91000" y="2982036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5693392"/>
            <a:ext cx="1923063" cy="553998"/>
            <a:chOff x="433712" y="5693392"/>
            <a:chExt cx="1923063" cy="553998"/>
          </a:xfrm>
        </p:grpSpPr>
        <p:sp>
          <p:nvSpPr>
            <p:cNvPr id="23" name="TextBox 22"/>
            <p:cNvSpPr txBox="1"/>
            <p:nvPr/>
          </p:nvSpPr>
          <p:spPr>
            <a:xfrm>
              <a:off x="433712" y="5693392"/>
              <a:ext cx="148951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+ 1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809750" y="5700365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5000" y="5700365"/>
            <a:ext cx="1923063" cy="553998"/>
            <a:chOff x="433712" y="5693392"/>
            <a:chExt cx="1923063" cy="553998"/>
          </a:xfrm>
        </p:grpSpPr>
        <p:sp>
          <p:nvSpPr>
            <p:cNvPr id="26" name="TextBox 25"/>
            <p:cNvSpPr txBox="1"/>
            <p:nvPr/>
          </p:nvSpPr>
          <p:spPr>
            <a:xfrm>
              <a:off x="433712" y="5693392"/>
              <a:ext cx="148951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+ 3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809750" y="5700365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08237" y="571310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5677" y="571310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43237"/>
            <a:ext cx="6000569" cy="16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403715" y="2286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4391" y="3563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3683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0752"/>
            <a:ext cx="4495800" cy="236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38200" y="1371600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115439" y="3429000"/>
            <a:ext cx="2833025" cy="560673"/>
            <a:chOff x="2881975" y="4343400"/>
            <a:chExt cx="2833025" cy="560673"/>
          </a:xfrm>
        </p:grpSpPr>
        <p:sp>
          <p:nvSpPr>
            <p:cNvPr id="45" name="TextBox 44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41609" y="4550658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  <p:grpSp>
        <p:nvGrpSpPr>
          <p:cNvPr id="55" name="Group 54"/>
          <p:cNvGrpSpPr/>
          <p:nvPr/>
        </p:nvGrpSpPr>
        <p:grpSpPr>
          <a:xfrm>
            <a:off x="3118848" y="6068727"/>
            <a:ext cx="2833025" cy="560673"/>
            <a:chOff x="2881975" y="4343400"/>
            <a:chExt cx="2833025" cy="560673"/>
          </a:xfrm>
        </p:grpSpPr>
        <p:sp>
          <p:nvSpPr>
            <p:cNvPr id="56" name="TextBox 55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306122" y="343915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06230" y="345280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19698" y="609253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19806" y="609253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403715" y="5334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4391" y="6611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6731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0" y="1676400"/>
            <a:ext cx="8229600" cy="482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65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6833" y="986135"/>
            <a:ext cx="48025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VƯỢT CHƯỚNG</a:t>
            </a:r>
          </a:p>
          <a:p>
            <a:pPr algn="ctr"/>
            <a:r>
              <a:rPr lang="en-US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NGẠI VẬT</a:t>
            </a:r>
          </a:p>
        </p:txBody>
      </p:sp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7271659"/>
            <a:ext cx="609600" cy="609600"/>
          </a:xfrm>
          <a:prstGeom prst="rect">
            <a:avLst/>
          </a:prstGeom>
        </p:spPr>
      </p:pic>
      <p:pic>
        <p:nvPicPr>
          <p:cNvPr id="6" name="Bike Ride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24600" y="7271656"/>
            <a:ext cx="609600" cy="609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833 L -0.99375 3.33333E-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62" y="-41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8542 0.01389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71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9050"/>
            <a:ext cx="920115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337"/>
            <a:ext cx="9410700" cy="691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04" y="5695392"/>
            <a:ext cx="1232838" cy="704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01039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10195" y="7010398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+ 1 =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086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1366 L -0.75105 0.0164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1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024 L -1.01562 0.0081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8575"/>
            <a:ext cx="10363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03251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46" y="5638460"/>
            <a:ext cx="745340" cy="745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8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010399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12224" y="69777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+ 2 =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8339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125 0.01805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0" y="90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278 L -0.99375 -0.00139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3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188</Words>
  <Application>Microsoft Office PowerPoint</Application>
  <PresentationFormat>On-screen Show (4:3)</PresentationFormat>
  <Paragraphs>74</Paragraphs>
  <Slides>18</Slides>
  <Notes>2</Notes>
  <HiddenSlides>0</HiddenSlides>
  <MMClips>23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.VnAvant</vt:lpstr>
      <vt:lpstr>.VnAvantH</vt:lpstr>
      <vt:lpstr>A3.BoosterNextFYBlackRegular-San</vt:lpstr>
      <vt:lpstr>Arial</vt:lpstr>
      <vt:lpstr>Calibri</vt:lpstr>
      <vt:lpstr>Calibri Light</vt:lpstr>
      <vt:lpstr>HP-087</vt:lpstr>
      <vt:lpstr>iCiel Nabila</vt:lpstr>
      <vt:lpstr>Quicksand</vt:lpstr>
      <vt:lpstr>Times New Roman</vt:lpstr>
      <vt:lpstr>Office Theme</vt:lpstr>
      <vt:lpstr>1_Office Theme</vt:lpstr>
      <vt:lpstr>2_Office Theme</vt:lpstr>
      <vt:lpstr>CHÀO MỪNG CÁC CON ĐẾN VỚI GIỜ HỌC MÔN TOÁN</vt:lpstr>
      <vt:lpstr>PowerPoint Presentation</vt:lpstr>
      <vt:lpstr>Thêm vào thì bằng mấy?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dung duong</cp:lastModifiedBy>
  <cp:revision>62</cp:revision>
  <dcterms:created xsi:type="dcterms:W3CDTF">2006-08-16T00:00:00Z</dcterms:created>
  <dcterms:modified xsi:type="dcterms:W3CDTF">2021-11-08T10:06:44Z</dcterms:modified>
</cp:coreProperties>
</file>