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323" r:id="rId2"/>
    <p:sldId id="325" r:id="rId3"/>
    <p:sldId id="340" r:id="rId4"/>
    <p:sldId id="314" r:id="rId5"/>
    <p:sldId id="343" r:id="rId6"/>
    <p:sldId id="336" r:id="rId7"/>
    <p:sldId id="326" r:id="rId8"/>
    <p:sldId id="328" r:id="rId9"/>
    <p:sldId id="329" r:id="rId10"/>
    <p:sldId id="335" r:id="rId11"/>
    <p:sldId id="331" r:id="rId12"/>
    <p:sldId id="332" r:id="rId13"/>
    <p:sldId id="333" r:id="rId14"/>
    <p:sldId id="337" r:id="rId15"/>
    <p:sldId id="344" r:id="rId16"/>
    <p:sldId id="346" r:id="rId17"/>
    <p:sldId id="338" r:id="rId18"/>
    <p:sldId id="33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FF"/>
    <a:srgbClr val="A50021"/>
    <a:srgbClr val="0000FF"/>
    <a:srgbClr val="00CC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3" autoAdjust="0"/>
    <p:restoredTop sz="91045" autoAdjust="0"/>
  </p:normalViewPr>
  <p:slideViewPr>
    <p:cSldViewPr>
      <p:cViewPr varScale="1">
        <p:scale>
          <a:sx n="82" d="100"/>
          <a:sy n="82" d="100"/>
        </p:scale>
        <p:origin x="828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wm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4.m4a"/><Relationship Id="rId7" Type="http://schemas.openxmlformats.org/officeDocument/2006/relationships/oleObject" Target="../embeddings/oleObject1.bin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45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14: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696">
        <p14:ripple/>
      </p:transition>
    </mc:Choice>
    <mc:Fallback xmlns="">
      <p:transition spd="slow" advTm="86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12">
        <p14:ripple/>
      </p:transition>
    </mc:Choice>
    <mc:Fallback xmlns="">
      <p:transition spd="slow" advTm="4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600" y="20955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CA940-078E-4C9E-81D8-9ED4E22C2D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52" r="5753" b="2597"/>
          <a:stretch/>
        </p:blipFill>
        <p:spPr>
          <a:xfrm>
            <a:off x="76200" y="1195406"/>
            <a:ext cx="8991600" cy="394809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1033230"/>
      </p:ext>
    </p:extLst>
  </p:cSld>
  <p:clrMapOvr>
    <a:masterClrMapping/>
  </p:clrMapOvr>
  <p:transition spd="slow" advTm="49141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514850" y="0"/>
            <a:ext cx="57150" cy="5143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miley Face 5"/>
          <p:cNvSpPr/>
          <p:nvPr/>
        </p:nvSpPr>
        <p:spPr>
          <a:xfrm>
            <a:off x="2286000" y="211931"/>
            <a:ext cx="857250" cy="604838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08460"/>
            <a:ext cx="165735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008460"/>
            <a:ext cx="171450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71800"/>
            <a:ext cx="20002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miley Face 10"/>
          <p:cNvSpPr/>
          <p:nvPr/>
        </p:nvSpPr>
        <p:spPr>
          <a:xfrm>
            <a:off x="5657850" y="211931"/>
            <a:ext cx="857250" cy="604838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008460"/>
            <a:ext cx="1657350" cy="196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947737"/>
            <a:ext cx="168592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2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5"/>
    </mc:Choice>
    <mc:Fallback xmlns="">
      <p:transition spd="slow" advTm="46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3400" y="2000250"/>
            <a:ext cx="8305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500" b="1" dirty="0" err="1">
                <a:solidFill>
                  <a:srgbClr val="FF0000"/>
                </a:solidFill>
              </a:rPr>
              <a:t>Hãy</a:t>
            </a:r>
            <a:r>
              <a:rPr lang="en-US" altLang="en-US" sz="3500" b="1" dirty="0">
                <a:solidFill>
                  <a:srgbClr val="FF0000"/>
                </a:solidFill>
              </a:rPr>
              <a:t> chia </a:t>
            </a:r>
            <a:r>
              <a:rPr lang="en-US" altLang="en-US" sz="3500" b="1" dirty="0" err="1">
                <a:solidFill>
                  <a:srgbClr val="FF0000"/>
                </a:solidFill>
              </a:rPr>
              <a:t>sẻ</a:t>
            </a:r>
            <a:r>
              <a:rPr lang="en-US" altLang="en-US" sz="3500" b="1" dirty="0">
                <a:solidFill>
                  <a:srgbClr val="FF0000"/>
                </a:solidFill>
              </a:rPr>
              <a:t> với </a:t>
            </a:r>
            <a:r>
              <a:rPr lang="en-US" altLang="en-US" sz="3500" b="1" dirty="0" err="1">
                <a:solidFill>
                  <a:srgbClr val="FF0000"/>
                </a:solidFill>
              </a:rPr>
              <a:t>các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bạn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việc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em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đã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làm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để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giữ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vệ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sinh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trường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lớp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luôn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sạch</a:t>
            </a:r>
            <a:r>
              <a:rPr lang="en-US" altLang="en-US" sz="3500" b="1" dirty="0">
                <a:solidFill>
                  <a:srgbClr val="FF0000"/>
                </a:solidFill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</a:rPr>
              <a:t>sẽ</a:t>
            </a:r>
            <a:r>
              <a:rPr lang="en-US" altLang="en-US" sz="35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8150"/>
            <a:ext cx="24003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39"/>
    </mc:Choice>
    <mc:Fallback xmlns="">
      <p:transition spd="slow" advTm="1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05000" y="1123950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2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31">
        <p14:ripple/>
      </p:transition>
    </mc:Choice>
    <mc:Fallback xmlns="">
      <p:transition spd="slow" advTm="5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5412" cy="5339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12" y="0"/>
            <a:ext cx="4804878" cy="533999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5"/>
    </mc:Choice>
    <mc:Fallback xmlns="">
      <p:transition spd="slow" advTm="3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5412" cy="53399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12" y="0"/>
            <a:ext cx="4804878" cy="53399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0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79"/>
    </mc:Choice>
    <mc:Fallback xmlns="">
      <p:transition spd="slow" advTm="3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4"/>
          <p:cNvSpPr>
            <a:spLocks noChangeArrowheads="1"/>
          </p:cNvSpPr>
          <p:nvPr/>
        </p:nvSpPr>
        <p:spPr bwMode="auto">
          <a:xfrm>
            <a:off x="457200" y="1828800"/>
            <a:ext cx="8229600" cy="2571750"/>
          </a:xfrm>
          <a:prstGeom prst="horizontalScroll">
            <a:avLst>
              <a:gd name="adj" fmla="val 12500"/>
            </a:avLst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85800" y="2228851"/>
            <a:ext cx="8001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Cùng</a:t>
            </a:r>
            <a:r>
              <a:rPr lang="en-US" altLang="en-US" b="1" dirty="0"/>
              <a:t> </a:t>
            </a:r>
            <a:r>
              <a:rPr lang="en-US" altLang="en-US" b="1" dirty="0" err="1"/>
              <a:t>nhau</a:t>
            </a:r>
            <a:r>
              <a:rPr lang="en-US" altLang="en-US" b="1" dirty="0"/>
              <a:t> </a:t>
            </a:r>
            <a:r>
              <a:rPr lang="en-US" altLang="en-US" b="1" dirty="0" err="1"/>
              <a:t>gìn</a:t>
            </a:r>
            <a:r>
              <a:rPr lang="en-US" altLang="en-US" b="1" dirty="0"/>
              <a:t> </a:t>
            </a:r>
            <a:r>
              <a:rPr lang="en-US" altLang="en-US" b="1" dirty="0" err="1"/>
              <a:t>giữ</a:t>
            </a:r>
            <a:r>
              <a:rPr lang="en-US" altLang="en-US" b="1" dirty="0"/>
              <a:t> </a:t>
            </a:r>
            <a:r>
              <a:rPr lang="en-US" altLang="en-US" b="1" dirty="0" err="1"/>
              <a:t>vệ</a:t>
            </a:r>
            <a:r>
              <a:rPr lang="en-US" altLang="en-US" b="1" dirty="0"/>
              <a:t> </a:t>
            </a:r>
            <a:r>
              <a:rPr lang="en-US" altLang="en-US" b="1" dirty="0" err="1"/>
              <a:t>sinh</a:t>
            </a:r>
            <a:endParaRPr lang="en-US" altLang="en-US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/>
              <a:t>Trường</a:t>
            </a:r>
            <a:r>
              <a:rPr lang="en-US" altLang="en-US" b="1" dirty="0"/>
              <a:t> </a:t>
            </a:r>
            <a:r>
              <a:rPr lang="en-US" altLang="en-US" b="1" dirty="0" err="1"/>
              <a:t>lớp</a:t>
            </a:r>
            <a:r>
              <a:rPr lang="en-US" altLang="en-US" b="1" dirty="0"/>
              <a:t> </a:t>
            </a:r>
            <a:r>
              <a:rPr lang="en-US" altLang="en-US" b="1" dirty="0" err="1"/>
              <a:t>sạch</a:t>
            </a:r>
            <a:r>
              <a:rPr lang="en-US" altLang="en-US" b="1" dirty="0"/>
              <a:t> </a:t>
            </a:r>
            <a:r>
              <a:rPr lang="en-US" altLang="en-US" b="1" dirty="0" err="1"/>
              <a:t>đẹp</a:t>
            </a:r>
            <a:r>
              <a:rPr lang="en-US" altLang="en-US" b="1" dirty="0"/>
              <a:t>, </a:t>
            </a:r>
            <a:r>
              <a:rPr lang="en-US" altLang="en-US" b="1" dirty="0" err="1"/>
              <a:t>chúng</a:t>
            </a:r>
            <a:r>
              <a:rPr lang="en-US" altLang="en-US" b="1" dirty="0"/>
              <a:t> </a:t>
            </a:r>
            <a:r>
              <a:rPr lang="en-US" altLang="en-US" b="1" dirty="0" err="1"/>
              <a:t>mình</a:t>
            </a:r>
            <a:r>
              <a:rPr lang="en-US" altLang="en-US" b="1" dirty="0"/>
              <a:t> </a:t>
            </a:r>
            <a:r>
              <a:rPr lang="en-US" altLang="en-US" b="1" dirty="0" err="1"/>
              <a:t>khỏe</a:t>
            </a:r>
            <a:r>
              <a:rPr lang="en-US" altLang="en-US" b="1" dirty="0"/>
              <a:t>, </a:t>
            </a:r>
            <a:r>
              <a:rPr lang="en-US" altLang="en-US" b="1" dirty="0" err="1"/>
              <a:t>vui</a:t>
            </a:r>
            <a:r>
              <a:rPr lang="en-US" altLang="en-US" b="1" dirty="0"/>
              <a:t>.</a:t>
            </a: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2" y="1"/>
            <a:ext cx="2166938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5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23"/>
    </mc:Choice>
    <mc:Fallback xmlns="">
      <p:transition spd="slow" advTm="46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762000" y="666750"/>
            <a:ext cx="7620000" cy="20002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135"/>
              </a:avLst>
            </a:prstTxWarp>
          </a:bodyPr>
          <a:lstStyle/>
          <a:p>
            <a:pPr algn="ctr"/>
            <a:r>
              <a:rPr lang="vi-VN" sz="27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</a:p>
        </p:txBody>
      </p:sp>
      <p:pic>
        <p:nvPicPr>
          <p:cNvPr id="24579" name="Picture 3" descr="BALLOON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5954" y="2472929"/>
            <a:ext cx="948928" cy="1295400"/>
          </a:xfrm>
          <a:noFill/>
        </p:spPr>
      </p:pic>
      <p:pic>
        <p:nvPicPr>
          <p:cNvPr id="24580" name="Picture 4" descr="Ros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664">
            <a:off x="6115050" y="3200400"/>
            <a:ext cx="1628775" cy="1639491"/>
          </a:xfrm>
          <a:noFill/>
        </p:spPr>
      </p:pic>
      <p:graphicFrame>
        <p:nvGraphicFramePr>
          <p:cNvPr id="1536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485900" y="3314701"/>
          <a:ext cx="1303735" cy="164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060704" imgH="1335024" progId="MS_ClipArt_Gallery.2">
                  <p:embed/>
                </p:oleObj>
              </mc:Choice>
              <mc:Fallback>
                <p:oleObj name="Clip" r:id="rId6" imgW="1060704" imgH="1335024" progId="MS_ClipArt_Gallery.2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3314701"/>
                        <a:ext cx="1303735" cy="1640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4"/>
    </mc:Choice>
    <mc:Fallback xmlns="">
      <p:transition spd="slow" advTm="14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986" y="819150"/>
            <a:ext cx="920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657350"/>
            <a:ext cx="8888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Hiểu được ý nghĩa của việc giữ gìn vệ sinh trường lớp, những việc cần làm để giữ vệ sinh trường, lớp.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457200" y="2800350"/>
            <a:ext cx="9650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hiện được việc giữ vệ sinh trường, lớp.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228600" y="3562350"/>
            <a:ext cx="94401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Nhắc nhở bạn bè cùng giữ vệ sinh trường, lớp.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30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4"/>
    </mc:Choice>
    <mc:Fallback xmlns="">
      <p:transition spd="slow" advTm="25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552">
        <p14:ripple/>
      </p:transition>
    </mc:Choice>
    <mc:Fallback xmlns="">
      <p:transition spd="slow" advTm="20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79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BALLOON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5954" y="2472929"/>
            <a:ext cx="948928" cy="1295400"/>
          </a:xfrm>
          <a:noFill/>
        </p:spPr>
      </p:pic>
      <p:pic>
        <p:nvPicPr>
          <p:cNvPr id="24580" name="Picture 4" descr="Rose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62664">
            <a:off x="6115050" y="3200400"/>
            <a:ext cx="1628775" cy="1639491"/>
          </a:xfrm>
          <a:noFill/>
        </p:spPr>
      </p:pic>
      <p:graphicFrame>
        <p:nvGraphicFramePr>
          <p:cNvPr id="1536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485900" y="3314701"/>
          <a:ext cx="1303735" cy="164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060704" imgH="1335024" progId="MS_ClipArt_Gallery.2">
                  <p:embed/>
                </p:oleObj>
              </mc:Choice>
              <mc:Fallback>
                <p:oleObj name="Clip" r:id="rId7" imgW="1060704" imgH="1335024" progId="MS_ClipArt_Gallery.2">
                  <p:embed/>
                  <p:pic>
                    <p:nvPicPr>
                      <p:cNvPr id="153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900" y="3314701"/>
                        <a:ext cx="1303735" cy="16406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67222" y="457829"/>
            <a:ext cx="5037524" cy="59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nói về điều gì?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482785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lời: Bài hát nói về việc không xả rác bừa bãi để giữ vệ sinh môi trường.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77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52"/>
    </mc:Choice>
    <mc:Fallback xmlns="">
      <p:transition spd="slow" advTm="43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620">
        <p14:ripple/>
      </p:transition>
    </mc:Choice>
    <mc:Fallback xmlns="">
      <p:transition spd="slow" advTm="6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1800" y="4011278"/>
            <a:ext cx="65165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6E551-C4C0-49D1-B1DC-1EA33612C4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5" t="2214" r="3253" b="2955"/>
          <a:stretch/>
        </p:blipFill>
        <p:spPr>
          <a:xfrm>
            <a:off x="152400" y="88543"/>
            <a:ext cx="8991599" cy="377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800" y="4519109"/>
            <a:ext cx="6833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7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890673"/>
      </p:ext>
    </p:extLst>
  </p:cSld>
  <p:clrMapOvr>
    <a:masterClrMapping/>
  </p:clrMapOvr>
  <p:transition spd="slow" advTm="1089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9" y="57150"/>
            <a:ext cx="89916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914525" y="1091381"/>
            <a:ext cx="5400675" cy="169068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5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NGHỈ GIỮA GIỜ</a:t>
            </a:r>
            <a:endParaRPr lang="vi-VN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594">
        <p14:ripple/>
      </p:transition>
    </mc:Choice>
    <mc:Fallback xmlns="">
      <p:transition spd="slow" advTm="9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11934B-9EBD-E22A-732D-C707341F70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2078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3|9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9.7|3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4.5|0.9|1.3|9.8|6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7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3114</TotalTime>
  <Words>195</Words>
  <Application>Microsoft Office PowerPoint</Application>
  <PresentationFormat>On-screen Show (16:9)</PresentationFormat>
  <Paragraphs>19</Paragraphs>
  <Slides>18</Slides>
  <Notes>0</Notes>
  <HiddenSlides>0</HiddenSlides>
  <MMClips>16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Georgia</vt:lpstr>
      <vt:lpstr>Tahoma</vt:lpstr>
      <vt:lpstr>Times New Roman</vt:lpstr>
      <vt:lpstr>Trebuchet MS</vt:lpstr>
      <vt:lpstr>Slipstream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MyPC</cp:lastModifiedBy>
  <cp:revision>168</cp:revision>
  <dcterms:created xsi:type="dcterms:W3CDTF">2020-08-17T06:39:59Z</dcterms:created>
  <dcterms:modified xsi:type="dcterms:W3CDTF">2023-06-05T04:51:04Z</dcterms:modified>
</cp:coreProperties>
</file>