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0820-618E-4045-8811-DE7B68216E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2028F-6336-420D-AE86-B41F7BBF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6FC879-9A03-4D5A-BFF3-39720054E03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file:///E:\em%20yeu%20truong%20em.mp3" TargetMode="External"/><Relationship Id="rId1" Type="http://schemas.openxmlformats.org/officeDocument/2006/relationships/audio" Target="file:///E:\Dam%20Vinh%20Hung\Dong_song_que_em_dong_song_que_anh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47900" y="3060700"/>
            <a:ext cx="453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 NHIÊN XÃ HỘI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Dong_song_que_em_dong_song_que_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4" y="28098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10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3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48895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368800"/>
            <a:ext cx="24939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637" y="-71437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6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7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0038" y="4373563"/>
            <a:ext cx="24939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9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67056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3844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thầy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cô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về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dự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giờ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lớp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1A6</a:t>
            </a:r>
            <a:endParaRPr lang="en-US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9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891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139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078" fill="hold"/>
                                        <p:tgtEl>
                                          <p:spTgt spid="72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34"/>
                </p:tgtEl>
              </p:cMediaNode>
            </p:audio>
          </p:childTnLst>
        </p:cTn>
      </p:par>
    </p:tnLst>
    <p:bldLst>
      <p:bldP spid="72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468" y="1081844"/>
            <a:ext cx="537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1905000"/>
            <a:ext cx="27717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886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50533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2187" y="4441846"/>
            <a:ext cx="99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1104" y="27302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63399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6691" y="3276600"/>
            <a:ext cx="124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90800" y="2242810"/>
            <a:ext cx="1447800" cy="119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90800" y="2730230"/>
            <a:ext cx="1905000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99729" y="2895600"/>
            <a:ext cx="1796071" cy="724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99729" y="3157211"/>
            <a:ext cx="1796071" cy="871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60879" y="2302505"/>
            <a:ext cx="1480225" cy="305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1"/>
          </p:cNvCxnSpPr>
          <p:nvPr/>
        </p:nvCxnSpPr>
        <p:spPr>
          <a:xfrm flipH="1" flipV="1">
            <a:off x="4940031" y="2730230"/>
            <a:ext cx="1301073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334000" y="3833575"/>
            <a:ext cx="916832" cy="194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07023" y="4812067"/>
            <a:ext cx="1187279" cy="305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6900" y="458218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99729" y="3973749"/>
            <a:ext cx="1796071" cy="871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37175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91282"/>
            <a:ext cx="5200650" cy="50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72" y="1828800"/>
            <a:ext cx="3587761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43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37185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6" y="485775"/>
            <a:ext cx="41243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62000" y="914400"/>
            <a:ext cx="1219200" cy="99060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3634" y="2438400"/>
            <a:ext cx="1219200" cy="990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3962400"/>
            <a:ext cx="1219200" cy="990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5410200"/>
            <a:ext cx="1219200" cy="990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13594 -0.09422 C 0.16424 -0.11551 0.20712 -0.12778 0.25139 -0.12778 C 0.30208 -0.12778 0.34323 -0.11551 0.37153 -0.09422 L 0.50833 4.44444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1111 L 0.49618 -0.09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20833 -0.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208 L 0.12743 -0.03009 C 0.15573 -0.02454 0.19688 -0.02361 0.23872 -0.03079 C 0.28698 -0.03935 0.32448 -0.05417 0.35069 -0.06921 L 0.47569 -0.13518 " pathEditMode="relative" rAng="-449287" ptsTypes="FffFF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533400"/>
            <a:ext cx="845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9700"/>
            <a:ext cx="6880058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87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141</Words>
  <Application>Microsoft Office PowerPoint</Application>
  <PresentationFormat>On-screen Show (4:3)</PresentationFormat>
  <Paragraphs>28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11</cp:revision>
  <dcterms:created xsi:type="dcterms:W3CDTF">2006-08-16T00:00:00Z</dcterms:created>
  <dcterms:modified xsi:type="dcterms:W3CDTF">2021-03-10T03:30:32Z</dcterms:modified>
</cp:coreProperties>
</file>