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19" r:id="rId2"/>
    <p:sldId id="333" r:id="rId3"/>
    <p:sldId id="328" r:id="rId4"/>
    <p:sldId id="329" r:id="rId5"/>
    <p:sldId id="330" r:id="rId6"/>
    <p:sldId id="331" r:id="rId7"/>
    <p:sldId id="332" r:id="rId8"/>
    <p:sldId id="335" r:id="rId9"/>
    <p:sldId id="32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0076C1"/>
    <a:srgbClr val="333434"/>
    <a:srgbClr val="03CCE7"/>
    <a:srgbClr val="1A90D0"/>
    <a:srgbClr val="FF9900"/>
    <a:srgbClr val="C9E8A6"/>
    <a:srgbClr val="128ACE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68" d="100"/>
          <a:sy n="68" d="100"/>
        </p:scale>
        <p:origin x="8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4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7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8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2CD50A75-B9D9-44B1-8BDA-D4530FF14EA4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CC898928-21B7-49AC-8DFB-22509B089608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3</a:t>
            </a:r>
            <a:endParaRPr lang="zh-CN" altLang="en-US" sz="6000" dirty="0">
              <a:solidFill>
                <a:srgbClr val="FF99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1339" y="697550"/>
            <a:ext cx="57435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ĐẠT: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804164" y="1760656"/>
            <a:ext cx="838097" cy="845635"/>
            <a:chOff x="1110" y="2656"/>
            <a:chExt cx="1549" cy="1351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133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71"/>
          <p:cNvSpPr txBox="1"/>
          <p:nvPr/>
        </p:nvSpPr>
        <p:spPr>
          <a:xfrm>
            <a:off x="3722955" y="3095437"/>
            <a:ext cx="7463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/>
              <a:t>-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Rèn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2804164" y="4192713"/>
            <a:ext cx="838097" cy="782968"/>
            <a:chOff x="1110" y="2656"/>
            <a:chExt cx="1549" cy="1351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82E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133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3697287" y="4018400"/>
            <a:ext cx="746389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Biết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gray">
          <a:xfrm>
            <a:off x="2827458" y="3042112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3800837" y="1636269"/>
            <a:ext cx="736034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1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D8D2F2-CBFA-41E4-9078-83CDADF01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8" t="33734" r="25212" b="20265"/>
          <a:stretch/>
        </p:blipFill>
        <p:spPr>
          <a:xfrm flipH="1">
            <a:off x="3109792" y="83024"/>
            <a:ext cx="8612308" cy="657523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A1235A-B494-412D-8676-A4C98322D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052" y1="6296" x2="1406" y2="26019"/>
                        <a14:foregroundMark x1="1302" y1="28704" x2="1146" y2="68519"/>
                        <a14:foregroundMark x1="1146" y1="72130" x2="4583" y2="90463"/>
                        <a14:foregroundMark x1="5729" y1="92500" x2="38229" y2="98333"/>
                        <a14:foregroundMark x1="41615" y1="98333" x2="86354" y2="96019"/>
                        <a14:foregroundMark x1="88802" y1="94167" x2="95729" y2="81204"/>
                        <a14:foregroundMark x1="96823" y1="78704" x2="99115" y2="58148"/>
                        <a14:foregroundMark x1="99479" y1="45463" x2="98333" y2="15185"/>
                        <a14:foregroundMark x1="98229" y1="15000" x2="84844" y2="4630"/>
                        <a14:foregroundMark x1="84167" y1="4352" x2="55417" y2="1667"/>
                        <a14:foregroundMark x1="55417" y1="1667" x2="23542" y2="1204"/>
                        <a14:foregroundMark x1="23333" y1="1204" x2="6302" y2="6204"/>
                        <a14:foregroundMark x1="3073" y1="91204" x2="9115" y2="97130"/>
                        <a14:foregroundMark x1="9167" y1="97315" x2="19219" y2="99352"/>
                        <a14:foregroundMark x1="19219" y1="99352" x2="43698" y2="99167"/>
                        <a14:foregroundMark x1="43958" y1="99167" x2="68698" y2="99352"/>
                        <a14:foregroundMark x1="69479" y1="99352" x2="91615" y2="98148"/>
                        <a14:foregroundMark x1="92813" y1="97685" x2="97240" y2="89630"/>
                        <a14:foregroundMark x1="97396" y1="87870" x2="97604" y2="25463"/>
                        <a14:backgroundMark x1="95990" y1="2037" x2="98438" y2="4352"/>
                        <a14:backgroundMark x1="12448" y1="18704" x2="80625" y2="673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0" y="26608"/>
            <a:ext cx="12192000" cy="6858000"/>
          </a:xfrm>
          <a:prstGeom prst="rect">
            <a:avLst/>
          </a:prstGeom>
        </p:spPr>
      </p:pic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13FAC8ED-40FC-42C3-89EE-F82CA45E2BD4}"/>
              </a:ext>
            </a:extLst>
          </p:cNvPr>
          <p:cNvSpPr/>
          <p:nvPr/>
        </p:nvSpPr>
        <p:spPr>
          <a:xfrm flipH="1">
            <a:off x="569270" y="1499236"/>
            <a:ext cx="4153193" cy="4521392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C23C23-B7D8-4737-A76E-ED2CEAD88910}"/>
              </a:ext>
            </a:extLst>
          </p:cNvPr>
          <p:cNvSpPr/>
          <p:nvPr/>
        </p:nvSpPr>
        <p:spPr>
          <a:xfrm flipH="1">
            <a:off x="739393" y="2231444"/>
            <a:ext cx="398307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</a:t>
            </a:r>
            <a:r>
              <a:rPr lang="vi-VN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</a:t>
            </a:r>
            <a:r>
              <a:rPr lang="vi-VN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nhài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EEAA79-BE35-4CD8-9105-889C7283E24D}"/>
              </a:ext>
            </a:extLst>
          </p:cNvPr>
          <p:cNvSpPr txBox="1"/>
          <p:nvPr/>
        </p:nvSpPr>
        <p:spPr>
          <a:xfrm flipH="1">
            <a:off x="569271" y="1659586"/>
            <a:ext cx="3983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DAE35B67-6992-4A43-88C5-79158095651B}"/>
              </a:ext>
            </a:extLst>
          </p:cNvPr>
          <p:cNvSpPr txBox="1"/>
          <p:nvPr/>
        </p:nvSpPr>
        <p:spPr>
          <a:xfrm>
            <a:off x="904640" y="214498"/>
            <a:ext cx="467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3200" b="1" dirty="0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altLang="zh-CN" sz="3200" b="1" dirty="0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3200" b="1" dirty="0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200" b="1" dirty="0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altLang="zh-CN" sz="3200" b="1" dirty="0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altLang="zh-CN" sz="3200" b="1" dirty="0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zh-CN" altLang="en-US" sz="3200" b="1" dirty="0">
              <a:solidFill>
                <a:srgbClr val="33343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2B6827-438E-4DF1-AC78-7BA13296DF02}"/>
              </a:ext>
            </a:extLst>
          </p:cNvPr>
          <p:cNvSpPr/>
          <p:nvPr/>
        </p:nvSpPr>
        <p:spPr>
          <a:xfrm>
            <a:off x="239546" y="166300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667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A3DC49-BCDA-4D9F-998A-09C09A0EC2B6}"/>
              </a:ext>
            </a:extLst>
          </p:cNvPr>
          <p:cNvSpPr txBox="1"/>
          <p:nvPr/>
        </p:nvSpPr>
        <p:spPr>
          <a:xfrm>
            <a:off x="2400753" y="345552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thơ cần viết như thế nào?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75ECA-4AE9-4FA1-A524-A8673A867A8E}"/>
              </a:ext>
            </a:extLst>
          </p:cNvPr>
          <p:cNvSpPr txBox="1"/>
          <p:nvPr/>
        </p:nvSpPr>
        <p:spPr>
          <a:xfrm>
            <a:off x="2433719" y="1803478"/>
            <a:ext cx="77130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thơ có những chữ nào viết hoa?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53108-DE79-4284-9980-7E3FD7F38586}"/>
              </a:ext>
            </a:extLst>
          </p:cNvPr>
          <p:cNvSpPr txBox="1"/>
          <p:nvPr/>
        </p:nvSpPr>
        <p:spPr>
          <a:xfrm>
            <a:off x="2433718" y="4983267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146E08-0E32-4EA6-8E85-BAB036357D1D}"/>
              </a:ext>
            </a:extLst>
          </p:cNvPr>
          <p:cNvGrpSpPr/>
          <p:nvPr/>
        </p:nvGrpSpPr>
        <p:grpSpPr>
          <a:xfrm>
            <a:off x="1470119" y="1781079"/>
            <a:ext cx="857619" cy="614181"/>
            <a:chOff x="2485459" y="1975436"/>
            <a:chExt cx="1772914" cy="1393004"/>
          </a:xfrm>
        </p:grpSpPr>
        <p:pic>
          <p:nvPicPr>
            <p:cNvPr id="8" name="图片 6">
              <a:extLst>
                <a:ext uri="{FF2B5EF4-FFF2-40B4-BE49-F238E27FC236}">
                  <a16:creationId xmlns:a16="http://schemas.microsoft.com/office/drawing/2014/main" id="{E6F8880A-2F19-4006-9C25-D76B6300B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80866F1C-E351-4EAA-AF45-4BEC02E20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D6923CC-0281-4A9A-B613-E906F2553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7D875-55D7-4132-A5AA-9E28044F4A12}"/>
              </a:ext>
            </a:extLst>
          </p:cNvPr>
          <p:cNvGrpSpPr/>
          <p:nvPr/>
        </p:nvGrpSpPr>
        <p:grpSpPr>
          <a:xfrm>
            <a:off x="1498031" y="3399202"/>
            <a:ext cx="847302" cy="587251"/>
            <a:chOff x="5056546" y="1975436"/>
            <a:chExt cx="1772914" cy="139300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F6D3157-97DB-4B8C-876E-6CD1582B7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3" name="图片 3">
              <a:extLst>
                <a:ext uri="{FF2B5EF4-FFF2-40B4-BE49-F238E27FC236}">
                  <a16:creationId xmlns:a16="http://schemas.microsoft.com/office/drawing/2014/main" id="{C3B8F608-6D26-4FBB-B427-A17C4748E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3E32D92B-98A0-44C4-BC75-DF2B1C47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351D0-45AE-45A1-9552-DE48818A410B}"/>
              </a:ext>
            </a:extLst>
          </p:cNvPr>
          <p:cNvGrpSpPr/>
          <p:nvPr/>
        </p:nvGrpSpPr>
        <p:grpSpPr>
          <a:xfrm>
            <a:off x="1521440" y="5015403"/>
            <a:ext cx="906987" cy="569344"/>
            <a:chOff x="8317164" y="2100522"/>
            <a:chExt cx="1772914" cy="1393004"/>
          </a:xfrm>
        </p:grpSpPr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id="{E1279BE7-838D-42EA-A2E3-C3868F3A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0081B13D-F32A-4CFC-8DAB-DBA250930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18" name="图片 13">
              <a:extLst>
                <a:ext uri="{FF2B5EF4-FFF2-40B4-BE49-F238E27FC236}">
                  <a16:creationId xmlns:a16="http://schemas.microsoft.com/office/drawing/2014/main" id="{301AED84-445F-4F21-B555-3EA776C1E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E05335-43C9-4DFD-9D16-AF70B616CEEC}"/>
              </a:ext>
            </a:extLst>
          </p:cNvPr>
          <p:cNvGrpSpPr/>
          <p:nvPr/>
        </p:nvGrpSpPr>
        <p:grpSpPr>
          <a:xfrm>
            <a:off x="5099477" y="407391"/>
            <a:ext cx="3494976" cy="967261"/>
            <a:chOff x="3889236" y="207166"/>
            <a:chExt cx="3494976" cy="967261"/>
          </a:xfrm>
        </p:grpSpPr>
        <p:sp>
          <p:nvSpPr>
            <p:cNvPr id="20" name="Cloud Callout 35">
              <a:extLst>
                <a:ext uri="{FF2B5EF4-FFF2-40B4-BE49-F238E27FC236}">
                  <a16:creationId xmlns:a16="http://schemas.microsoft.com/office/drawing/2014/main" id="{AAE6BA19-9DC3-4DCB-B7CA-ADCE928D3023}"/>
                </a:ext>
              </a:extLst>
            </p:cNvPr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>
                <a:gd name="adj1" fmla="val -79440"/>
                <a:gd name="adj2" fmla="val -108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BA24C2-1261-4975-B4E2-125D665AE834}"/>
                </a:ext>
              </a:extLst>
            </p:cNvPr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E82C18-67C8-4DE4-9B2F-D3795BFB063B}"/>
              </a:ext>
            </a:extLst>
          </p:cNvPr>
          <p:cNvSpPr txBox="1"/>
          <p:nvPr/>
        </p:nvSpPr>
        <p:spPr>
          <a:xfrm>
            <a:off x="2380325" y="2347805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hoa những chữ cái đầu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1B784A-94DD-483C-80AF-F92A5B9F98EB}"/>
              </a:ext>
            </a:extLst>
          </p:cNvPr>
          <p:cNvSpPr txBox="1"/>
          <p:nvPr/>
        </p:nvSpPr>
        <p:spPr>
          <a:xfrm>
            <a:off x="2352877" y="3935702"/>
            <a:ext cx="961382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175262A-0E78-430F-8754-A4B8C057F4E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2261321" y="-147447"/>
            <a:ext cx="2370837" cy="18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3">
            <a:extLst>
              <a:ext uri="{FF2B5EF4-FFF2-40B4-BE49-F238E27FC236}">
                <a16:creationId xmlns:a16="http://schemas.microsoft.com/office/drawing/2014/main" id="{D8261D3F-35CA-427D-90C3-E9313FCB3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0" r="17819"/>
          <a:stretch/>
        </p:blipFill>
        <p:spPr>
          <a:xfrm>
            <a:off x="1880580" y="312344"/>
            <a:ext cx="7960205" cy="6021400"/>
          </a:xfrm>
          <a:prstGeom prst="roundRect">
            <a:avLst>
              <a:gd name="adj" fmla="val 6738"/>
            </a:avLst>
          </a:prstGeom>
        </p:spPr>
      </p:pic>
    </p:spTree>
    <p:extLst>
      <p:ext uri="{BB962C8B-B14F-4D97-AF65-F5344CB8AC3E}">
        <p14:creationId xmlns:p14="http://schemas.microsoft.com/office/powerpoint/2010/main" val="427030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AA9CAA4A-9CD9-4096-8A39-D4CE6BAA5A9A}"/>
              </a:ext>
            </a:extLst>
          </p:cNvPr>
          <p:cNvSpPr txBox="1"/>
          <p:nvPr/>
        </p:nvSpPr>
        <p:spPr>
          <a:xfrm>
            <a:off x="930040" y="239898"/>
            <a:ext cx="355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zh-CN" altLang="en-US" sz="3200" b="1" dirty="0">
              <a:solidFill>
                <a:srgbClr val="009F4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61815F-A3A4-49FA-8C2D-18F5470D71E0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BABFDC64-5CB4-4054-BA54-EF6F4BB1C5FF}"/>
              </a:ext>
            </a:extLst>
          </p:cNvPr>
          <p:cNvSpPr txBox="1"/>
          <p:nvPr/>
        </p:nvSpPr>
        <p:spPr>
          <a:xfrm>
            <a:off x="736594" y="931310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BF45C63D-FCAB-414B-9039-EC32F517015D}"/>
              </a:ext>
            </a:extLst>
          </p:cNvPr>
          <p:cNvSpPr txBox="1"/>
          <p:nvPr/>
        </p:nvSpPr>
        <p:spPr>
          <a:xfrm>
            <a:off x="736594" y="2363973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5ACAE34E-26FC-4F65-8A4E-383360CB11DD}"/>
              </a:ext>
            </a:extLst>
          </p:cNvPr>
          <p:cNvSpPr txBox="1"/>
          <p:nvPr/>
        </p:nvSpPr>
        <p:spPr>
          <a:xfrm>
            <a:off x="736594" y="3796636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96D3C312-88BE-4B36-89B8-F356A2E19328}"/>
              </a:ext>
            </a:extLst>
          </p:cNvPr>
          <p:cNvSpPr txBox="1"/>
          <p:nvPr/>
        </p:nvSpPr>
        <p:spPr>
          <a:xfrm>
            <a:off x="736594" y="5229299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ABED724-FF1C-452C-866E-E47D3F790E64}"/>
              </a:ext>
            </a:extLst>
          </p:cNvPr>
          <p:cNvGrpSpPr/>
          <p:nvPr/>
        </p:nvGrpSpPr>
        <p:grpSpPr>
          <a:xfrm>
            <a:off x="1598846" y="969697"/>
            <a:ext cx="2968020" cy="979427"/>
            <a:chOff x="773346" y="1045897"/>
            <a:chExt cx="2968020" cy="97942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205B2A-C498-4F44-81B9-25903C533F55}"/>
                </a:ext>
              </a:extLst>
            </p:cNvPr>
            <p:cNvSpPr/>
            <p:nvPr/>
          </p:nvSpPr>
          <p:spPr>
            <a:xfrm>
              <a:off x="930040" y="1045897"/>
              <a:ext cx="2811326" cy="97942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C8E526CF-700A-4D4C-ACC7-10CE0DCD8889}"/>
                </a:ext>
              </a:extLst>
            </p:cNvPr>
            <p:cNvSpPr txBox="1"/>
            <p:nvPr/>
          </p:nvSpPr>
          <p:spPr>
            <a:xfrm>
              <a:off x="773346" y="1342188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Bắt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tr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EC2819D-A851-4B84-9969-C299D184D6A6}"/>
              </a:ext>
            </a:extLst>
          </p:cNvPr>
          <p:cNvGrpSpPr/>
          <p:nvPr/>
        </p:nvGrpSpPr>
        <p:grpSpPr>
          <a:xfrm>
            <a:off x="1737662" y="2479287"/>
            <a:ext cx="2829204" cy="979427"/>
            <a:chOff x="912162" y="2555487"/>
            <a:chExt cx="2829204" cy="97942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88968A-B49E-4EB8-AC72-6F258E4F757F}"/>
                </a:ext>
              </a:extLst>
            </p:cNvPr>
            <p:cNvSpPr/>
            <p:nvPr/>
          </p:nvSpPr>
          <p:spPr>
            <a:xfrm>
              <a:off x="930040" y="2555487"/>
              <a:ext cx="2811326" cy="979427"/>
            </a:xfrm>
            <a:prstGeom prst="ellipse">
              <a:avLst/>
            </a:prstGeom>
            <a:ln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文本框 22">
              <a:extLst>
                <a:ext uri="{FF2B5EF4-FFF2-40B4-BE49-F238E27FC236}">
                  <a16:creationId xmlns:a16="http://schemas.microsoft.com/office/drawing/2014/main" id="{4CE00F2B-D4D2-4F4E-B4A5-3C48BB75BFB2}"/>
                </a:ext>
              </a:extLst>
            </p:cNvPr>
            <p:cNvSpPr txBox="1"/>
            <p:nvPr/>
          </p:nvSpPr>
          <p:spPr>
            <a:xfrm>
              <a:off x="912162" y="2773475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Bắt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D9DB4-CE18-491F-9DE4-A975ABC70D58}"/>
              </a:ext>
            </a:extLst>
          </p:cNvPr>
          <p:cNvGrpSpPr/>
          <p:nvPr/>
        </p:nvGrpSpPr>
        <p:grpSpPr>
          <a:xfrm>
            <a:off x="1755540" y="3988877"/>
            <a:ext cx="2849954" cy="979427"/>
            <a:chOff x="930040" y="4065077"/>
            <a:chExt cx="2849954" cy="97942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9FB3C90-3C1D-4CA1-BA5A-E9F9AA0A1506}"/>
                </a:ext>
              </a:extLst>
            </p:cNvPr>
            <p:cNvSpPr/>
            <p:nvPr/>
          </p:nvSpPr>
          <p:spPr>
            <a:xfrm>
              <a:off x="930040" y="4065077"/>
              <a:ext cx="2811326" cy="979427"/>
            </a:xfrm>
            <a:prstGeom prst="ellipse">
              <a:avLst/>
            </a:prstGeom>
            <a:ln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A31C4D9D-186C-4956-BA7D-74CDD5D295F7}"/>
                </a:ext>
              </a:extLst>
            </p:cNvPr>
            <p:cNvSpPr txBox="1"/>
            <p:nvPr/>
          </p:nvSpPr>
          <p:spPr>
            <a:xfrm>
              <a:off x="950790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Chứa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vần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ang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33CDC1-7ED6-4E59-ABC6-822BDBD822D6}"/>
              </a:ext>
            </a:extLst>
          </p:cNvPr>
          <p:cNvGrpSpPr/>
          <p:nvPr/>
        </p:nvGrpSpPr>
        <p:grpSpPr>
          <a:xfrm>
            <a:off x="1755540" y="5498467"/>
            <a:ext cx="2811326" cy="979427"/>
            <a:chOff x="930040" y="5574667"/>
            <a:chExt cx="2811326" cy="97942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290ED4C-031D-4E56-A17E-133795038083}"/>
                </a:ext>
              </a:extLst>
            </p:cNvPr>
            <p:cNvSpPr/>
            <p:nvPr/>
          </p:nvSpPr>
          <p:spPr>
            <a:xfrm>
              <a:off x="930040" y="5574667"/>
              <a:ext cx="2811326" cy="979427"/>
            </a:xfrm>
            <a:prstGeom prst="ellips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文本框 22">
              <a:extLst>
                <a:ext uri="{FF2B5EF4-FFF2-40B4-BE49-F238E27FC236}">
                  <a16:creationId xmlns:a16="http://schemas.microsoft.com/office/drawing/2014/main" id="{7549627E-9A0F-4792-A8CE-0E860422D38B}"/>
                </a:ext>
              </a:extLst>
            </p:cNvPr>
            <p:cNvSpPr txBox="1"/>
            <p:nvPr/>
          </p:nvSpPr>
          <p:spPr>
            <a:xfrm>
              <a:off x="1152369" y="5790795"/>
              <a:ext cx="2326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Chứa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vần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an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3482CB3-22AB-45D4-B9CD-77D0262944F2}"/>
              </a:ext>
            </a:extLst>
          </p:cNvPr>
          <p:cNvGrpSpPr/>
          <p:nvPr/>
        </p:nvGrpSpPr>
        <p:grpSpPr>
          <a:xfrm>
            <a:off x="4722970" y="969697"/>
            <a:ext cx="2829204" cy="979427"/>
            <a:chOff x="3897470" y="1045897"/>
            <a:chExt cx="2829204" cy="97942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959CE4-819A-4305-8ED1-A23BE699712D}"/>
                </a:ext>
              </a:extLst>
            </p:cNvPr>
            <p:cNvSpPr/>
            <p:nvPr/>
          </p:nvSpPr>
          <p:spPr>
            <a:xfrm>
              <a:off x="3906704" y="1045897"/>
              <a:ext cx="2811326" cy="97942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文本框 22">
              <a:extLst>
                <a:ext uri="{FF2B5EF4-FFF2-40B4-BE49-F238E27FC236}">
                  <a16:creationId xmlns:a16="http://schemas.microsoft.com/office/drawing/2014/main" id="{A4741086-41C2-460B-BE15-B3E1CCC38FC3}"/>
                </a:ext>
              </a:extLst>
            </p:cNvPr>
            <p:cNvSpPr txBox="1"/>
            <p:nvPr/>
          </p:nvSpPr>
          <p:spPr>
            <a:xfrm>
              <a:off x="3897470" y="1245807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F17F9AF-37A7-41A6-A339-0CBF4BB51DE5}"/>
              </a:ext>
            </a:extLst>
          </p:cNvPr>
          <p:cNvGrpSpPr/>
          <p:nvPr/>
        </p:nvGrpSpPr>
        <p:grpSpPr>
          <a:xfrm>
            <a:off x="4680439" y="2479287"/>
            <a:ext cx="2863091" cy="979427"/>
            <a:chOff x="3854939" y="2555487"/>
            <a:chExt cx="2863091" cy="97942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5E6CFB-28C3-4DCD-8B5B-9F34C1E9E173}"/>
                </a:ext>
              </a:extLst>
            </p:cNvPr>
            <p:cNvSpPr/>
            <p:nvPr/>
          </p:nvSpPr>
          <p:spPr>
            <a:xfrm>
              <a:off x="3906704" y="2555487"/>
              <a:ext cx="2811326" cy="979427"/>
            </a:xfrm>
            <a:prstGeom prst="ellipse">
              <a:avLst/>
            </a:prstGeom>
            <a:ln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E59CA46D-B9B6-4B31-B094-357BBADB8D8C}"/>
                </a:ext>
              </a:extLst>
            </p:cNvPr>
            <p:cNvSpPr txBox="1"/>
            <p:nvPr/>
          </p:nvSpPr>
          <p:spPr>
            <a:xfrm>
              <a:off x="3854939" y="2773475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D8BA2E-B6D1-4B1D-BD49-2BDE29BAF85F}"/>
              </a:ext>
            </a:extLst>
          </p:cNvPr>
          <p:cNvGrpSpPr/>
          <p:nvPr/>
        </p:nvGrpSpPr>
        <p:grpSpPr>
          <a:xfrm>
            <a:off x="4648542" y="3988877"/>
            <a:ext cx="2894988" cy="979427"/>
            <a:chOff x="3823042" y="4065077"/>
            <a:chExt cx="2894988" cy="97942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497EB8-C190-4477-A813-ED18D5CCCF13}"/>
                </a:ext>
              </a:extLst>
            </p:cNvPr>
            <p:cNvSpPr/>
            <p:nvPr/>
          </p:nvSpPr>
          <p:spPr>
            <a:xfrm>
              <a:off x="3906704" y="4065077"/>
              <a:ext cx="2811326" cy="979427"/>
            </a:xfrm>
            <a:prstGeom prst="ellipse">
              <a:avLst/>
            </a:prstGeom>
            <a:ln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文本框 22">
              <a:extLst>
                <a:ext uri="{FF2B5EF4-FFF2-40B4-BE49-F238E27FC236}">
                  <a16:creationId xmlns:a16="http://schemas.microsoft.com/office/drawing/2014/main" id="{78D30211-4613-420E-B628-F0266496B975}"/>
                </a:ext>
              </a:extLst>
            </p:cNvPr>
            <p:cNvSpPr txBox="1"/>
            <p:nvPr/>
          </p:nvSpPr>
          <p:spPr>
            <a:xfrm>
              <a:off x="3823042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B17BA1-4B45-4BA6-912F-1BF94ECF9E8B}"/>
              </a:ext>
            </a:extLst>
          </p:cNvPr>
          <p:cNvGrpSpPr/>
          <p:nvPr/>
        </p:nvGrpSpPr>
        <p:grpSpPr>
          <a:xfrm>
            <a:off x="4732204" y="5453689"/>
            <a:ext cx="2811326" cy="1024205"/>
            <a:chOff x="3906704" y="5529889"/>
            <a:chExt cx="2811326" cy="102420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DE1A38-D194-4424-85A3-5F42C4A723ED}"/>
                </a:ext>
              </a:extLst>
            </p:cNvPr>
            <p:cNvSpPr/>
            <p:nvPr/>
          </p:nvSpPr>
          <p:spPr>
            <a:xfrm>
              <a:off x="3906704" y="5574667"/>
              <a:ext cx="2811326" cy="979427"/>
            </a:xfrm>
            <a:prstGeom prst="ellips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文本框 22">
              <a:extLst>
                <a:ext uri="{FF2B5EF4-FFF2-40B4-BE49-F238E27FC236}">
                  <a16:creationId xmlns:a16="http://schemas.microsoft.com/office/drawing/2014/main" id="{2FAD7E34-CBE3-4B28-AE92-AB8DCD2D3857}"/>
                </a:ext>
              </a:extLst>
            </p:cNvPr>
            <p:cNvSpPr txBox="1"/>
            <p:nvPr/>
          </p:nvSpPr>
          <p:spPr>
            <a:xfrm>
              <a:off x="4191333" y="5529889"/>
              <a:ext cx="21564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góc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tập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4215762-6A4D-45C3-A097-2931D78D58C3}"/>
              </a:ext>
            </a:extLst>
          </p:cNvPr>
          <p:cNvGrpSpPr/>
          <p:nvPr/>
        </p:nvGrpSpPr>
        <p:grpSpPr>
          <a:xfrm>
            <a:off x="7708868" y="969697"/>
            <a:ext cx="2811326" cy="979427"/>
            <a:chOff x="6883368" y="1045897"/>
            <a:chExt cx="2811326" cy="97942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03A71A-55F1-4D43-A228-BE6546122D1E}"/>
                </a:ext>
              </a:extLst>
            </p:cNvPr>
            <p:cNvSpPr/>
            <p:nvPr/>
          </p:nvSpPr>
          <p:spPr>
            <a:xfrm>
              <a:off x="6883368" y="1045897"/>
              <a:ext cx="2811326" cy="97942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id="{F2596D4A-3BA7-4B4B-8FF5-6D436FB8F86D}"/>
                </a:ext>
              </a:extLst>
            </p:cNvPr>
            <p:cNvSpPr txBox="1"/>
            <p:nvPr/>
          </p:nvSpPr>
          <p:spPr>
            <a:xfrm>
              <a:off x="7127706" y="1051461"/>
              <a:ext cx="2322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báo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1667F1-B4B3-4F39-B0FC-C762DFA81E17}"/>
              </a:ext>
            </a:extLst>
          </p:cNvPr>
          <p:cNvGrpSpPr/>
          <p:nvPr/>
        </p:nvGrpSpPr>
        <p:grpSpPr>
          <a:xfrm>
            <a:off x="7708868" y="2473024"/>
            <a:ext cx="2811326" cy="985690"/>
            <a:chOff x="6883368" y="2549224"/>
            <a:chExt cx="2811326" cy="98569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471418-05CD-452F-B654-2BA8DCC95615}"/>
                </a:ext>
              </a:extLst>
            </p:cNvPr>
            <p:cNvSpPr/>
            <p:nvPr/>
          </p:nvSpPr>
          <p:spPr>
            <a:xfrm>
              <a:off x="6883368" y="2555487"/>
              <a:ext cx="2811326" cy="979427"/>
            </a:xfrm>
            <a:prstGeom prst="ellipse">
              <a:avLst/>
            </a:prstGeom>
            <a:ln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59C788E3-B079-4C90-B28C-405B66B14EBF}"/>
                </a:ext>
              </a:extLst>
            </p:cNvPr>
            <p:cNvSpPr txBox="1"/>
            <p:nvPr/>
          </p:nvSpPr>
          <p:spPr>
            <a:xfrm>
              <a:off x="7259024" y="2549224"/>
              <a:ext cx="20600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quét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4979349-6014-445F-9846-5A50503BE1F7}"/>
              </a:ext>
            </a:extLst>
          </p:cNvPr>
          <p:cNvGrpSpPr/>
          <p:nvPr/>
        </p:nvGrpSpPr>
        <p:grpSpPr>
          <a:xfrm>
            <a:off x="7579286" y="3988877"/>
            <a:ext cx="2940908" cy="979427"/>
            <a:chOff x="6753786" y="4065077"/>
            <a:chExt cx="2940908" cy="97942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F2E4A3E-4C4B-4FFF-85E2-242C1B24BD38}"/>
                </a:ext>
              </a:extLst>
            </p:cNvPr>
            <p:cNvSpPr/>
            <p:nvPr/>
          </p:nvSpPr>
          <p:spPr>
            <a:xfrm>
              <a:off x="6883368" y="4065077"/>
              <a:ext cx="2811326" cy="979427"/>
            </a:xfrm>
            <a:prstGeom prst="ellipse">
              <a:avLst/>
            </a:prstGeom>
            <a:ln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文本框 22">
              <a:extLst>
                <a:ext uri="{FF2B5EF4-FFF2-40B4-BE49-F238E27FC236}">
                  <a16:creationId xmlns:a16="http://schemas.microsoft.com/office/drawing/2014/main" id="{08FCE2C1-2096-4819-A349-29F11F33433D}"/>
                </a:ext>
              </a:extLst>
            </p:cNvPr>
            <p:cNvSpPr txBox="1"/>
            <p:nvPr/>
          </p:nvSpPr>
          <p:spPr>
            <a:xfrm>
              <a:off x="6753786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C5E394-ED58-42B0-9FC6-D71170467038}"/>
              </a:ext>
            </a:extLst>
          </p:cNvPr>
          <p:cNvGrpSpPr/>
          <p:nvPr/>
        </p:nvGrpSpPr>
        <p:grpSpPr>
          <a:xfrm>
            <a:off x="7708868" y="5498467"/>
            <a:ext cx="2811326" cy="979427"/>
            <a:chOff x="6883368" y="5574667"/>
            <a:chExt cx="2811326" cy="97942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143F92-CE34-4BAA-A0B4-E93670930FAD}"/>
                </a:ext>
              </a:extLst>
            </p:cNvPr>
            <p:cNvSpPr/>
            <p:nvPr/>
          </p:nvSpPr>
          <p:spPr>
            <a:xfrm>
              <a:off x="6883368" y="5574667"/>
              <a:ext cx="2811326" cy="979427"/>
            </a:xfrm>
            <a:prstGeom prst="ellips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文本框 22">
              <a:extLst>
                <a:ext uri="{FF2B5EF4-FFF2-40B4-BE49-F238E27FC236}">
                  <a16:creationId xmlns:a16="http://schemas.microsoft.com/office/drawing/2014/main" id="{47D4F917-0EAC-41F4-867D-D438519012B3}"/>
                </a:ext>
              </a:extLst>
            </p:cNvPr>
            <p:cNvSpPr txBox="1"/>
            <p:nvPr/>
          </p:nvSpPr>
          <p:spPr>
            <a:xfrm>
              <a:off x="7160195" y="5599987"/>
              <a:ext cx="2257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bày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vở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79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388172-EA02-43CA-B981-E2A7F3F1E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01" y="257503"/>
            <a:ext cx="7091599" cy="891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697666-CA08-4FA9-A8D1-E8928CB20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00" y="1165244"/>
            <a:ext cx="7183547" cy="9518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88066D-A70B-4F29-B8FD-415111074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057" y="2969716"/>
            <a:ext cx="7183547" cy="9185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DA80CE-4426-48D6-B993-59DE75C0A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00" y="3904082"/>
            <a:ext cx="7102396" cy="107305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5838706-A7D3-401C-8269-B3B19CF6D763}"/>
              </a:ext>
            </a:extLst>
          </p:cNvPr>
          <p:cNvGrpSpPr/>
          <p:nvPr/>
        </p:nvGrpSpPr>
        <p:grpSpPr>
          <a:xfrm>
            <a:off x="1454680" y="4244772"/>
            <a:ext cx="2914120" cy="1743821"/>
            <a:chOff x="5645680" y="2939879"/>
            <a:chExt cx="2914120" cy="174382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2BAC68A-392E-408F-A430-E143109E2B13}"/>
                </a:ext>
              </a:extLst>
            </p:cNvPr>
            <p:cNvGrpSpPr/>
            <p:nvPr/>
          </p:nvGrpSpPr>
          <p:grpSpPr>
            <a:xfrm>
              <a:off x="5645680" y="2939879"/>
              <a:ext cx="2914120" cy="1743821"/>
              <a:chOff x="867966" y="972924"/>
              <a:chExt cx="10632326" cy="5139924"/>
            </a:xfrm>
          </p:grpSpPr>
          <p:sp>
            <p:nvSpPr>
              <p:cNvPr id="17" name="矩形 5">
                <a:extLst>
                  <a:ext uri="{FF2B5EF4-FFF2-40B4-BE49-F238E27FC236}">
                    <a16:creationId xmlns:a16="http://schemas.microsoft.com/office/drawing/2014/main" id="{654ED34C-2F05-41AD-BB95-F396B046BFF8}"/>
                  </a:ext>
                </a:extLst>
              </p:cNvPr>
              <p:cNvSpPr/>
              <p:nvPr/>
            </p:nvSpPr>
            <p:spPr>
              <a:xfrm>
                <a:off x="1404937" y="972924"/>
                <a:ext cx="9531354" cy="4987524"/>
              </a:xfrm>
              <a:prstGeom prst="rect">
                <a:avLst/>
              </a:prstGeom>
              <a:solidFill>
                <a:srgbClr val="039373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矩形 6">
                <a:extLst>
                  <a:ext uri="{FF2B5EF4-FFF2-40B4-BE49-F238E27FC236}">
                    <a16:creationId xmlns:a16="http://schemas.microsoft.com/office/drawing/2014/main" id="{4D2D8A73-5958-4CA9-8C18-79117A32A0BA}"/>
                  </a:ext>
                </a:extLst>
              </p:cNvPr>
              <p:cNvSpPr/>
              <p:nvPr/>
            </p:nvSpPr>
            <p:spPr>
              <a:xfrm>
                <a:off x="867966" y="5630648"/>
                <a:ext cx="10456068" cy="482200"/>
              </a:xfrm>
              <a:prstGeom prst="rect">
                <a:avLst/>
              </a:prstGeom>
              <a:solidFill>
                <a:srgbClr val="DAA16D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9" name="图片 7">
                <a:extLst>
                  <a:ext uri="{FF2B5EF4-FFF2-40B4-BE49-F238E27FC236}">
                    <a16:creationId xmlns:a16="http://schemas.microsoft.com/office/drawing/2014/main" id="{952F5CC2-6415-4923-BD5E-AE174FE75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100000">
                <a:off x="1584474" y="5080769"/>
                <a:ext cx="971344" cy="972754"/>
              </a:xfrm>
              <a:prstGeom prst="rect">
                <a:avLst/>
              </a:prstGeom>
              <a:ln w="3175">
                <a:noFill/>
              </a:ln>
            </p:spPr>
          </p:pic>
          <p:grpSp>
            <p:nvGrpSpPr>
              <p:cNvPr id="20" name="组合 14">
                <a:extLst>
                  <a:ext uri="{FF2B5EF4-FFF2-40B4-BE49-F238E27FC236}">
                    <a16:creationId xmlns:a16="http://schemas.microsoft.com/office/drawing/2014/main" id="{F2706E31-7374-4494-9075-85C5DD4AE87D}"/>
                  </a:ext>
                </a:extLst>
              </p:cNvPr>
              <p:cNvGrpSpPr/>
              <p:nvPr/>
            </p:nvGrpSpPr>
            <p:grpSpPr>
              <a:xfrm>
                <a:off x="2843213" y="5216309"/>
                <a:ext cx="1014412" cy="414337"/>
                <a:chOff x="2843213" y="5216309"/>
                <a:chExt cx="1014412" cy="414337"/>
              </a:xfrm>
            </p:grpSpPr>
            <p:sp>
              <p:nvSpPr>
                <p:cNvPr id="24" name="圆角矩形 15">
                  <a:extLst>
                    <a:ext uri="{FF2B5EF4-FFF2-40B4-BE49-F238E27FC236}">
                      <a16:creationId xmlns:a16="http://schemas.microsoft.com/office/drawing/2014/main" id="{9F7EE145-FADD-4C02-87F0-C31261414F2E}"/>
                    </a:ext>
                  </a:extLst>
                </p:cNvPr>
                <p:cNvSpPr/>
                <p:nvPr/>
              </p:nvSpPr>
              <p:spPr>
                <a:xfrm>
                  <a:off x="2843213" y="5216311"/>
                  <a:ext cx="1014412" cy="414335"/>
                </a:xfrm>
                <a:prstGeom prst="round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圆角矩形 16">
                  <a:extLst>
                    <a:ext uri="{FF2B5EF4-FFF2-40B4-BE49-F238E27FC236}">
                      <a16:creationId xmlns:a16="http://schemas.microsoft.com/office/drawing/2014/main" id="{871033FE-A695-40D2-90D4-3AF2430F8954}"/>
                    </a:ext>
                  </a:extLst>
                </p:cNvPr>
                <p:cNvSpPr/>
                <p:nvPr/>
              </p:nvSpPr>
              <p:spPr>
                <a:xfrm>
                  <a:off x="2843213" y="5216309"/>
                  <a:ext cx="1014412" cy="1440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" name="圆角矩形 17">
                <a:extLst>
                  <a:ext uri="{FF2B5EF4-FFF2-40B4-BE49-F238E27FC236}">
                    <a16:creationId xmlns:a16="http://schemas.microsoft.com/office/drawing/2014/main" id="{C4C57482-C966-466F-BC91-AD6E323C8878}"/>
                  </a:ext>
                </a:extLst>
              </p:cNvPr>
              <p:cNvSpPr/>
              <p:nvPr/>
            </p:nvSpPr>
            <p:spPr>
              <a:xfrm>
                <a:off x="4064370" y="5437766"/>
                <a:ext cx="528638" cy="180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圆角矩形 18">
                <a:extLst>
                  <a:ext uri="{FF2B5EF4-FFF2-40B4-BE49-F238E27FC236}">
                    <a16:creationId xmlns:a16="http://schemas.microsoft.com/office/drawing/2014/main" id="{A0438137-1021-41E5-87A3-A9B9BDEAD67A}"/>
                  </a:ext>
                </a:extLst>
              </p:cNvPr>
              <p:cNvSpPr/>
              <p:nvPr/>
            </p:nvSpPr>
            <p:spPr>
              <a:xfrm>
                <a:off x="4764458" y="5437766"/>
                <a:ext cx="528638" cy="180000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圆角矩形 19">
                <a:extLst>
                  <a:ext uri="{FF2B5EF4-FFF2-40B4-BE49-F238E27FC236}">
                    <a16:creationId xmlns:a16="http://schemas.microsoft.com/office/drawing/2014/main" id="{17CA23F3-DC83-489A-959F-85F9D5705F6E}"/>
                  </a:ext>
                </a:extLst>
              </p:cNvPr>
              <p:cNvSpPr/>
              <p:nvPr/>
            </p:nvSpPr>
            <p:spPr>
              <a:xfrm>
                <a:off x="8536358" y="5437766"/>
                <a:ext cx="528638" cy="1800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6" name="图片 9">
                <a:extLst>
                  <a:ext uri="{FF2B5EF4-FFF2-40B4-BE49-F238E27FC236}">
                    <a16:creationId xmlns:a16="http://schemas.microsoft.com/office/drawing/2014/main" id="{0995AF5A-1FCC-429C-8864-99D7635CD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700000">
                <a:off x="10314923" y="4602419"/>
                <a:ext cx="602779" cy="1767959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p:grpSp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id="{0CF6BCBA-AD53-401E-BF8B-D69CB63C73D3}"/>
                </a:ext>
              </a:extLst>
            </p:cNvPr>
            <p:cNvSpPr txBox="1"/>
            <p:nvPr/>
          </p:nvSpPr>
          <p:spPr>
            <a:xfrm>
              <a:off x="5792854" y="3262717"/>
              <a:ext cx="1702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ÔN TẬP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GIỮA HỌC KÌ I</a:t>
              </a:r>
              <a:endPara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B24E2581-3429-4FCB-BEFB-B5377DA0315D}"/>
                </a:ext>
              </a:extLst>
            </p:cNvPr>
            <p:cNvSpPr txBox="1"/>
            <p:nvPr/>
          </p:nvSpPr>
          <p:spPr>
            <a:xfrm>
              <a:off x="7086184" y="3939052"/>
              <a:ext cx="1127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1 - 2</a:t>
              </a:r>
              <a:endPara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B5E256E4-1A97-4064-9B72-8C9512BC59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0643" y="1350466"/>
            <a:ext cx="3238500" cy="32385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96B6071-F419-47E2-B324-C91EEB2AE2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36" y="632123"/>
            <a:ext cx="3139743" cy="313974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969E7FA-E444-46B2-9DC5-5ED709B5091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8" b="21462"/>
          <a:stretch/>
        </p:blipFill>
        <p:spPr>
          <a:xfrm>
            <a:off x="6920002" y="5001370"/>
            <a:ext cx="3275940" cy="172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1339" y="697550"/>
            <a:ext cx="57435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804164" y="1760656"/>
            <a:ext cx="838097" cy="845635"/>
            <a:chOff x="1110" y="2656"/>
            <a:chExt cx="1549" cy="1351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71"/>
          <p:cNvSpPr txBox="1"/>
          <p:nvPr/>
        </p:nvSpPr>
        <p:spPr>
          <a:xfrm>
            <a:off x="3722955" y="3095437"/>
            <a:ext cx="7463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2804164" y="4192713"/>
            <a:ext cx="838097" cy="782968"/>
            <a:chOff x="1110" y="2656"/>
            <a:chExt cx="1549" cy="1351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82E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3697287" y="4018400"/>
            <a:ext cx="746389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Biết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gray">
          <a:xfrm>
            <a:off x="2827458" y="3042112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3800837" y="1636269"/>
            <a:ext cx="736034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1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259448" y="2111829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2141</TotalTime>
  <Words>379</Words>
  <Application>Microsoft Office PowerPoint</Application>
  <PresentationFormat>Widescreen</PresentationFormat>
  <Paragraphs>72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223</cp:revision>
  <dcterms:created xsi:type="dcterms:W3CDTF">2019-11-27T07:37:57Z</dcterms:created>
  <dcterms:modified xsi:type="dcterms:W3CDTF">2023-07-20T16:33:31Z</dcterms:modified>
</cp:coreProperties>
</file>