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7" r:id="rId2"/>
    <p:sldId id="331" r:id="rId3"/>
    <p:sldId id="301" r:id="rId4"/>
    <p:sldId id="302" r:id="rId5"/>
    <p:sldId id="336" r:id="rId6"/>
    <p:sldId id="305" r:id="rId7"/>
    <p:sldId id="333" r:id="rId8"/>
    <p:sldId id="321" r:id="rId9"/>
    <p:sldId id="337" r:id="rId10"/>
    <p:sldId id="310" r:id="rId11"/>
    <p:sldId id="312" r:id="rId12"/>
    <p:sldId id="290" r:id="rId13"/>
    <p:sldId id="326" r:id="rId14"/>
    <p:sldId id="329" r:id="rId15"/>
    <p:sldId id="330" r:id="rId16"/>
    <p:sldId id="323" r:id="rId17"/>
    <p:sldId id="315" r:id="rId18"/>
    <p:sldId id="318" r:id="rId19"/>
    <p:sldId id="335" r:id="rId20"/>
    <p:sldId id="283" r:id="rId21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5" autoAdjust="0"/>
  </p:normalViewPr>
  <p:slideViewPr>
    <p:cSldViewPr snapToGrid="0">
      <p:cViewPr varScale="1">
        <p:scale>
          <a:sx n="49" d="100"/>
          <a:sy n="49" d="100"/>
        </p:scale>
        <p:origin x="912" y="4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8" y="4202933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TỚ NHỚ CẬU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64745" y="6238061"/>
            <a:ext cx="6712952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– Tiết 1 + 2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6858" y="2389759"/>
            <a:ext cx="111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66797" r="18633" b="19531"/>
          <a:stretch/>
        </p:blipFill>
        <p:spPr bwMode="auto">
          <a:xfrm>
            <a:off x="3817518" y="3939629"/>
            <a:ext cx="8109398" cy="334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đồng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ý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điều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47726" y="1753796"/>
            <a:ext cx="11780548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thường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2564423" y="2998622"/>
            <a:ext cx="9381693" cy="417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Vì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Vì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5345" y="1764231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37001" y="5149543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thường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hiện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thiết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2" y="4982785"/>
            <a:ext cx="1509309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Theo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nếu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được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2593187"/>
            <a:ext cx="1178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Nếu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được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sẽ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hoặc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Có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giận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giư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̃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hứa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vai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để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và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đáp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chào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lúc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tay.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58039" r="17277" b="19530"/>
          <a:stretch/>
        </p:blipFill>
        <p:spPr bwMode="auto">
          <a:xfrm>
            <a:off x="3306650" y="2045781"/>
            <a:ext cx="9642699" cy="60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" y="6868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0398" y="2984455"/>
            <a:ext cx="9479801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chuyển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trường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7547" y="5229234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Tan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học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em về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ở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chờ bố mẹ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0798" y="642361"/>
            <a:ext cx="7229866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708071" y="1066801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99" y="541945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4322" y="2526539"/>
            <a:ext cx="8080077" cy="570403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endParaRPr lang="en-US" sz="4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4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1056" y="645668"/>
            <a:ext cx="7089607" cy="1081795"/>
            <a:chOff x="9671719" y="966823"/>
            <a:chExt cx="5340509" cy="801774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671719" y="1122073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71719" y="120557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99" y="541945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4322" y="2526539"/>
            <a:ext cx="8080077" cy="570403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endParaRPr lang="en-US" sz="4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0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194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2" y="3193446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cùng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64" y="1264353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798" y="5352871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“Cậu phải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không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88660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“Cậu phải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không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08535" y="7920179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0" y="3129300"/>
            <a:ext cx="3650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nắn</a:t>
            </a:r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2126" y="4606973"/>
            <a:ext cx="3515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cặm</a:t>
            </a:r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cụi</a:t>
            </a:r>
            <a:endParaRPr lang="en-US" sz="6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806600" y="1704146"/>
            <a:ext cx="110496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Cặm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cụi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chỉ,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miệt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mài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việc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What Kids Read At Hamilton Grange – The Hamilton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2735262"/>
            <a:ext cx="7967133" cy="52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30978" y="2004316"/>
            <a:ext cx="14139674" cy="18301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 không biết làm sao cho sóc biết mình rất nhớ bạn.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45293" y="4330326"/>
            <a:ext cx="14542407" cy="18301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cặm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cụi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238251" y="2701554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3732648" y="2649362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835500" y="2649362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035402" y="4957275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103887" y="4878095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207091" y="4878095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“Cậu phải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không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08535" y="7920179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3406</TotalTime>
  <Words>1249</Words>
  <Application>Microsoft Office PowerPoint</Application>
  <PresentationFormat>Custom</PresentationFormat>
  <Paragraphs>76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116</cp:revision>
  <dcterms:created xsi:type="dcterms:W3CDTF">2021-05-31T08:31:14Z</dcterms:created>
  <dcterms:modified xsi:type="dcterms:W3CDTF">2023-07-20T16:35:11Z</dcterms:modified>
</cp:coreProperties>
</file>