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9"/>
  </p:notesMasterIdLst>
  <p:sldIdLst>
    <p:sldId id="299" r:id="rId3"/>
    <p:sldId id="363" r:id="rId4"/>
    <p:sldId id="302" r:id="rId5"/>
    <p:sldId id="334" r:id="rId6"/>
    <p:sldId id="348" r:id="rId7"/>
    <p:sldId id="361" r:id="rId8"/>
    <p:sldId id="370" r:id="rId9"/>
    <p:sldId id="368" r:id="rId10"/>
    <p:sldId id="349" r:id="rId11"/>
    <p:sldId id="369" r:id="rId12"/>
    <p:sldId id="365" r:id="rId13"/>
    <p:sldId id="371" r:id="rId14"/>
    <p:sldId id="351" r:id="rId15"/>
    <p:sldId id="353" r:id="rId16"/>
    <p:sldId id="354" r:id="rId17"/>
    <p:sldId id="355" r:id="rId18"/>
    <p:sldId id="356" r:id="rId19"/>
    <p:sldId id="340" r:id="rId20"/>
    <p:sldId id="357" r:id="rId21"/>
    <p:sldId id="367" r:id="rId22"/>
    <p:sldId id="256" r:id="rId23"/>
    <p:sldId id="358" r:id="rId24"/>
    <p:sldId id="268" r:id="rId25"/>
    <p:sldId id="321" r:id="rId26"/>
    <p:sldId id="366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238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0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8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6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9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0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3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1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2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chóng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96469" y="45557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64" y="608354"/>
            <a:ext cx="6317057" cy="62264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gắn bốn cánh giấy mỏng, xinh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bông hoa.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94549" y="64070"/>
            <a:ext cx="1639505" cy="630014"/>
            <a:chOff x="8509105" y="6070653"/>
            <a:chExt cx="1300356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8509105" y="6070653"/>
              <a:ext cx="130035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0445" y="6200994"/>
              <a:ext cx="1257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đoạn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10821" y="2314352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3463576" y="3952356"/>
            <a:ext cx="535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94395" y="6704437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07859" y="6108773"/>
            <a:ext cx="589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76389" y="1301100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87639" y="4027450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70238" y="4624169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40074" y="5698685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7015" y="792352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33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48" y="784366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 Mai c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Bây giờ, cũng giống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645520" y="3381286"/>
            <a:ext cx="784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54958" y="5502666"/>
            <a:ext cx="1434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05104" y="4658009"/>
            <a:ext cx="15821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9007" y="6332053"/>
            <a:ext cx="121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393682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6940" y="901583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90948" y="2478465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2758698" y="1309606"/>
            <a:ext cx="137499" cy="5372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61925" y="2993210"/>
            <a:ext cx="173861" cy="419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26148" y="3383941"/>
            <a:ext cx="173861" cy="419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894549" y="64070"/>
            <a:ext cx="1639505" cy="630014"/>
            <a:chOff x="8509105" y="6070653"/>
            <a:chExt cx="1300356" cy="630014"/>
          </a:xfrm>
        </p:grpSpPr>
        <p:sp>
          <p:nvSpPr>
            <p:cNvPr id="34" name="Rounded Rectangle 33"/>
            <p:cNvSpPr/>
            <p:nvPr/>
          </p:nvSpPr>
          <p:spPr>
            <a:xfrm>
              <a:off x="8509105" y="6070653"/>
              <a:ext cx="130035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30445" y="6200994"/>
              <a:ext cx="1257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đoạn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8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608354"/>
            <a:ext cx="11404471" cy="6448394"/>
            <a:chOff x="393764" y="836962"/>
            <a:chExt cx="11404471" cy="6448394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836962"/>
              <a:ext cx="11404471" cy="18405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gắn bốn cánh giấy mỏng, xinh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một bông hoa.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583428"/>
              <a:ext cx="6096000" cy="4701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Bây giờ, cũng giống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66715" y="393682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490948" y="2478465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9444038" y="6919"/>
            <a:ext cx="2354197" cy="630014"/>
            <a:chOff x="7887400" y="6070653"/>
            <a:chExt cx="2541693" cy="630014"/>
          </a:xfrm>
        </p:grpSpPr>
        <p:sp>
          <p:nvSpPr>
            <p:cNvPr id="25" name="Rounded Rectangle 24"/>
            <p:cNvSpPr/>
            <p:nvPr/>
          </p:nvSpPr>
          <p:spPr>
            <a:xfrm>
              <a:off x="7887400" y="6070653"/>
              <a:ext cx="2541693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46183" y="6158790"/>
              <a:ext cx="22261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TOÀN BÀI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559360" y="649424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23805" y="2374809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8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9" y="1953425"/>
            <a:ext cx="3853524" cy="3853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62511" y="2926080"/>
            <a:ext cx="681189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khuôn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60475" y="2785403"/>
            <a:ext cx="6884190" cy="2313539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Tìm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hiểu bài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1328" y="1000059"/>
            <a:ext cx="9017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9823" y="2115056"/>
            <a:ext cx="8635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Hai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790" y="1379660"/>
            <a:ext cx="8967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732" y="2714198"/>
            <a:ext cx="8764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4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An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4140" y="2420269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Qua câu chuyện, em thấy tình cảm của hai anh em An và Mai thế nào?</a:t>
            </a:r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664140" y="2420269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Mai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196569" y="158519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44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700291" y="1694824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78383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445300" y="2568230"/>
            <a:ext cx="77722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yêu thương gần gũi của ông và cháu.</a:t>
            </a:r>
            <a:endParaRPr lang="zh-CN" altLang="en-US" sz="36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9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190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9604" y="1670765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4424" y="641914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952115" y="18086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5182" y="1955863"/>
            <a:ext cx="3367789" cy="2189128"/>
            <a:chOff x="1406769" y="1762728"/>
            <a:chExt cx="3367789" cy="2189128"/>
          </a:xfrm>
        </p:grpSpPr>
        <p:sp>
          <p:nvSpPr>
            <p:cNvPr id="34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1406769" y="1762728"/>
              <a:ext cx="3367789" cy="2189128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1957" y="2505688"/>
              <a:ext cx="3028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11907" y="1925139"/>
            <a:ext cx="3790715" cy="2227785"/>
            <a:chOff x="7584165" y="1795978"/>
            <a:chExt cx="3790715" cy="2227785"/>
          </a:xfrm>
        </p:grpSpPr>
        <p:sp>
          <p:nvSpPr>
            <p:cNvPr id="35" name="PA_库_云形 6"/>
            <p:cNvSpPr/>
            <p:nvPr>
              <p:custDataLst>
                <p:tags r:id="rId1"/>
              </p:custDataLst>
            </p:nvPr>
          </p:nvSpPr>
          <p:spPr>
            <a:xfrm>
              <a:off x="7584165" y="1795978"/>
              <a:ext cx="3790715" cy="2185416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9064" y="2207881"/>
              <a:ext cx="317762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42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999" y="4892947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Nếu em là Mai, em sẽ nói gì với anh An sau khi chơi?</a:t>
            </a: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  <p:bldP spid="24" grpId="0" animBg="1"/>
      <p:bldP spid="42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196569" y="158519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44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700291" y="1694824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78383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7451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21952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775963" y="1419053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10397" y="810724"/>
            <a:ext cx="988160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401458" y="2056973"/>
            <a:ext cx="11790542" cy="3305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7273" y="5344670"/>
            <a:ext cx="3500869" cy="750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2: Hai anh em chơi đá bóng.</a:t>
            </a:r>
            <a:endParaRPr lang="vi-VN" sz="2000" b="1" dirty="0">
              <a:solidFill>
                <a:srgbClr val="00B0F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143" y="5344670"/>
            <a:ext cx="3567112" cy="750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1: Anh trai và em gái chơi trò kéo xe.</a:t>
            </a:r>
            <a:endParaRPr lang="vi-VN" sz="2000" b="1" dirty="0">
              <a:solidFill>
                <a:srgbClr val="00B0F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9160" y="5344670"/>
            <a:ext cx="3458657" cy="750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3: Hai chị em chơi búp bê.</a:t>
            </a:r>
            <a:endParaRPr lang="vi-VN" sz="2000" b="1" dirty="0">
              <a:solidFill>
                <a:srgbClr val="00B0F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" grpId="0" animBg="1"/>
      <p:bldP spid="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048" y="566450"/>
            <a:ext cx="626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8" y="1192039"/>
            <a:ext cx="6887454" cy="5358131"/>
          </a:xfrm>
          <a:prstGeom prst="rect">
            <a:avLst/>
          </a:prstGeom>
        </p:spPr>
      </p:pic>
      <p:sp>
        <p:nvSpPr>
          <p:cNvPr id="17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852994" y="155423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8" y="1065006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45" y="354155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14488" y="1221791"/>
            <a:ext cx="893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Các bạn nhỏ đang chơi trò chơi chong chóng.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614488" y="1344949"/>
            <a:ext cx="475625" cy="25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464922"/>
            <a:ext cx="11404471" cy="6466323"/>
            <a:chOff x="393764" y="729388"/>
            <a:chExt cx="11404471" cy="6466323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729388"/>
              <a:ext cx="11404471" cy="18405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gắn bốn cánh giấy mỏng, xinh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một bông hoa.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493783"/>
              <a:ext cx="6096000" cy="4701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Bây giờ, cũng giống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8" y="-22762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20091" y="3321310"/>
            <a:ext cx="784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7156" y="5350511"/>
            <a:ext cx="1434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40805" y="4667205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101" y="5995807"/>
            <a:ext cx="121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666073" y="2446736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2522543" y="2197100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90018" y="2243570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10821" y="1545758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" y="-2123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761" y="1231214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53" y="4078858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523" y="2727083"/>
            <a:ext cx="331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 má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3523" y="2007317"/>
            <a:ext cx="331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3523" y="3446848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6253" y="2007317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6253" y="2697831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53" y="338834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608354"/>
            <a:ext cx="11404471" cy="6448394"/>
            <a:chOff x="393764" y="836962"/>
            <a:chExt cx="11404471" cy="6448394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836962"/>
              <a:ext cx="11404471" cy="18405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gắn bốn cánh giấy mỏng, xinh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một bông hoa.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583428"/>
              <a:ext cx="6096000" cy="4701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Bây giờ, cũng giống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35331" y="3410955"/>
            <a:ext cx="784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92396" y="5409676"/>
            <a:ext cx="1434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6045" y="4756850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8861" y="6121310"/>
            <a:ext cx="121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393682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490948" y="2478465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9444038" y="6919"/>
            <a:ext cx="2354197" cy="630014"/>
            <a:chOff x="7887400" y="6070653"/>
            <a:chExt cx="2541693" cy="630014"/>
          </a:xfrm>
        </p:grpSpPr>
        <p:sp>
          <p:nvSpPr>
            <p:cNvPr id="25" name="Rounded Rectangle 24"/>
            <p:cNvSpPr/>
            <p:nvPr/>
          </p:nvSpPr>
          <p:spPr>
            <a:xfrm>
              <a:off x="7887400" y="6070653"/>
              <a:ext cx="2541693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78993" y="6158790"/>
              <a:ext cx="1760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CHIA ĐOẠN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559360" y="649424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23805" y="2374809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22543" y="2340532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0018" y="2351144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10821" y="1707119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64" y="608354"/>
            <a:ext cx="6317057" cy="62264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gắn bốn cánh giấy mỏng, xinh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bông hoa.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94549" y="64070"/>
            <a:ext cx="1639505" cy="630014"/>
            <a:chOff x="8509105" y="6070653"/>
            <a:chExt cx="1300356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8509105" y="6070653"/>
              <a:ext cx="130035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0445" y="6200994"/>
              <a:ext cx="1257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đoạn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10821" y="2314352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3463576" y="3952356"/>
            <a:ext cx="535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94395" y="6704437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07859" y="6108773"/>
            <a:ext cx="589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27015" y="792352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1" y="645059"/>
            <a:ext cx="3651021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337113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bông hoa.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918722" y="2532013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895835" y="3253988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607799" y="3253988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5656592" y="4686025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1518</Words>
  <Application>Microsoft Office PowerPoint</Application>
  <PresentationFormat>Widescreen</PresentationFormat>
  <Paragraphs>96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Times New Roman</vt:lpstr>
      <vt:lpstr>Office Theme</vt:lpstr>
      <vt:lpstr>5_Office Theme</vt:lpstr>
      <vt:lpstr>PowerPoint Presentation</vt:lpstr>
      <vt:lpstr>PowerPoint Presentation</vt:lpstr>
      <vt:lpstr>Em thích chơi trò chơi gì với anh chị em của mình?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324</cp:revision>
  <dcterms:created xsi:type="dcterms:W3CDTF">2021-06-17T09:40:01Z</dcterms:created>
  <dcterms:modified xsi:type="dcterms:W3CDTF">2023-07-20T16:45:43Z</dcterms:modified>
</cp:coreProperties>
</file>