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79" r:id="rId4"/>
  </p:sldMasterIdLst>
  <p:notesMasterIdLst>
    <p:notesMasterId r:id="rId16"/>
  </p:notesMasterIdLst>
  <p:sldIdLst>
    <p:sldId id="2007577150" r:id="rId5"/>
    <p:sldId id="2007577152" r:id="rId6"/>
    <p:sldId id="2007577147" r:id="rId7"/>
    <p:sldId id="2007577155" r:id="rId8"/>
    <p:sldId id="2007577149" r:id="rId9"/>
    <p:sldId id="2007577153" r:id="rId10"/>
    <p:sldId id="2007577154" r:id="rId11"/>
    <p:sldId id="354" r:id="rId12"/>
    <p:sldId id="2007577145" r:id="rId13"/>
    <p:sldId id="2007577151" r:id="rId14"/>
    <p:sldId id="20075771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249C"/>
    <a:srgbClr val="B30D8F"/>
    <a:srgbClr val="B4280C"/>
    <a:srgbClr val="B907AC"/>
    <a:srgbClr val="B30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B5F65-4F35-4305-9E99-3602CD3EB92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7998-8A08-4CD8-802E-E61F743E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324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07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16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1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2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2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7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31A1-1715-4291-BCE9-9CF8769B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6799-16EF-458E-8632-9BAFD1AC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B380-1E82-4901-BF37-1ABD6943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C18-FCDF-4ED8-AAA8-B46120845BF5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6F6B-7DAE-4A63-BDE4-9A771A1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B490-56FA-4D6B-AE7E-8440FB37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F6E9-FF0A-4541-847B-B4B1A6C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8595-F4E1-443F-B54A-9840C65D1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9F317-A5DE-4C74-8A58-F467716E2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6146-BC5F-4156-ADF0-E976CE7D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39A35-E866-4B26-8822-6EA45243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C8145-A048-42CA-91E1-89FBE1C7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8D03-9879-407C-A2C3-B4D43C24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955E-F402-4935-927C-3B89B57CA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6DB2-FE18-4C8C-828F-7359F4BF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03EC-60C9-409D-B3EC-D92B3C70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F2B8-1E33-4B9F-9510-8D03B93D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1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9477-0959-4034-9531-CD5A88E2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3023-1700-42CD-BC5B-99068EEE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1CAA2-5F9B-41A5-97FF-E9535BD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89F8-DB26-43DF-A9CF-9917DF08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1225-3D53-4942-824A-DB151097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3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44A0-84BE-4A02-9406-82944983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41BCF-C276-4D55-A3CE-1A365C072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86E7A-322F-471C-BC21-5F6AF5508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2DB38-FE2A-4A64-8EC3-986DF9BD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391EA-33C8-46D7-9ACF-00477C10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63982-CD20-4A51-8F85-D6C84073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78AD-5E78-4CD5-98FC-98E857B9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DF4E4-80CB-4774-80B9-AC7FD2A8D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01FE1-2718-4CF8-A8D8-3F3C22022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2DB70-C366-40E8-957B-9B2805423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473C0-F1FD-441C-9F73-7C39A321A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74347-1D22-4F37-9E4C-2B0BA18E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12BFF-FBB5-4D93-9F56-684C1E35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592BC-D721-4ADC-A7C6-C3B29751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F0DF-BF93-496C-B1AC-02104432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18524-817A-4649-B7C3-7038FF61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4113-E119-43FA-B7D7-CC43C47E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A376-74D4-4183-AB2C-65E4000F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67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5D116-1B52-4347-9CF2-8DE31AED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018E2-7FE6-4522-8EBB-761EC78C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DDC30-E2D9-41C7-B68D-4D0ACD9F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40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C860-4A70-4FD9-964B-F2A50A3D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4C0D-FF37-4934-8098-9FDBC69A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20D0-1694-4921-850F-7AFCE4F94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3C7A-29AF-4A6A-8753-96A0EDD7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1000B-8F01-4BB2-AB53-37653139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16FB3-5450-4F06-AA9E-89D38A63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22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EBBE-E369-42A7-BCFD-63A3174B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9859-CE78-46D0-9FAC-BBC8308BE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31C90-FF7F-4268-A876-08D25A18E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7A636-ADA8-447F-B632-5DB0F91E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7ABA7-FAB1-40CD-9E76-40B48D2C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5883-8692-4159-A707-AAEE4BF3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09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1C73-A543-4989-8567-5862A79F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10891-7BF6-4E47-B709-F1137375A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11EED-A464-4397-A6B3-2CC24E78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BA4EE-5B0C-445F-9823-CBA8551C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2F819-AA51-4F3D-BE9C-6DA5EB5A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12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CFB36-5EDC-48D8-89A4-1C84E6CD6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0B6C6-3839-4CE3-B547-4DB7EC50E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8B63C-B754-4F23-BADA-5E7299D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03A3-A7EF-4516-A792-73DDCEFA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76AC0-3EBB-4836-B602-CB02B829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16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5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587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5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28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379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18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22A58-3B27-4E7C-8565-BB7A948E7202}"/>
              </a:ext>
            </a:extLst>
          </p:cNvPr>
          <p:cNvSpPr/>
          <p:nvPr userDrawn="1"/>
        </p:nvSpPr>
        <p:spPr>
          <a:xfrm>
            <a:off x="4999410" y="6581001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6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BC3E5-8092-440F-8C71-9194A82709A4}"/>
              </a:ext>
            </a:extLst>
          </p:cNvPr>
          <p:cNvSpPr/>
          <p:nvPr userDrawn="1"/>
        </p:nvSpPr>
        <p:spPr>
          <a:xfrm>
            <a:off x="5518156" y="6493078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64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90FC4-4BFC-4069-A92F-4C3DB460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7CA34-1949-4F34-8F25-44911E06F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E536A-A27A-4E78-BDA8-47AB0D58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5A60-3634-44ED-BD39-895E70CAEAD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41C-166A-401E-A187-AC99489ED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7D994-ABF6-4E1D-8D23-C83C3CDB8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94B2-0358-4935-9820-974968BDCB6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86ED-B9B4-45F3-94A8-9617A3C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CD43-E6AF-401A-B248-BC6D726C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143732" y="525937"/>
            <a:ext cx="5747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HỌC NGỌC LÂM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 2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52618" y="0"/>
            <a:ext cx="9000000" cy="16576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651419" y="1657698"/>
            <a:ext cx="9601199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Tết.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24327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1033472" y="2440933"/>
            <a:ext cx="11343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ĐỊNH HƯỚNG HỌC TẬP </a:t>
            </a:r>
          </a:p>
          <a:p>
            <a:pPr algn="ctr"/>
            <a:r>
              <a:rPr lang="vi-VN" sz="5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TIẾP THEO</a:t>
            </a:r>
            <a:endParaRPr lang="en-US" sz="5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442954" y="747100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A468827-9AFA-A809-990E-B7CF496406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3629" y="6546089"/>
            <a:ext cx="1748904" cy="3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036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768BA-866F-49F5-9F1D-C25FB5379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827" y="-2669828"/>
            <a:ext cx="6852345" cy="1219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75578F-4086-4CCE-9746-AD0EEC4D42B0}"/>
              </a:ext>
            </a:extLst>
          </p:cNvPr>
          <p:cNvSpPr/>
          <p:nvPr/>
        </p:nvSpPr>
        <p:spPr>
          <a:xfrm>
            <a:off x="1755005" y="786508"/>
            <a:ext cx="9042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 4: TẾT ĐẾN RỒI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DF262C-6671-43BD-8BCF-6B0D1B1C0B24}"/>
              </a:ext>
            </a:extLst>
          </p:cNvPr>
          <p:cNvSpPr/>
          <p:nvPr/>
        </p:nvSpPr>
        <p:spPr>
          <a:xfrm>
            <a:off x="1755005" y="1637197"/>
            <a:ext cx="9042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4 : LUYỆN TẬP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về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Tết.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chấm, dấu chấm hỏi.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(Trang 21)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6910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2150425" y="2923360"/>
              <a:ext cx="3409987" cy="80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Khởi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52618" y="0"/>
            <a:ext cx="9000000" cy="16576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651419" y="1657698"/>
            <a:ext cx="9601199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Tết.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7927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4795745" y="866509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641235" y="866509"/>
            <a:ext cx="536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từ ngữ chỉ sự vật.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dong, …..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641235" y="2622681"/>
            <a:ext cx="569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từ ngữ chỉ hoạt động.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 lá dong,  ….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41235" y="4467338"/>
            <a:ext cx="1168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Sắp xếp các hoạt động theo trình tự của việc làm bánh chưng.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9523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298961" y="593507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734628" y="3670593"/>
            <a:ext cx="536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từ ngữ chỉ sự vật.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dong, 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2767682" y="4409256"/>
            <a:ext cx="1050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mẹt,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3796069" y="4409256"/>
            <a:ext cx="936475" cy="741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nồi,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4710643" y="4409256"/>
            <a:ext cx="925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ếp,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6494906" y="4409256"/>
            <a:ext cx="811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5613996" y="4409256"/>
            <a:ext cx="902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8115664" y="4409256"/>
            <a:ext cx="902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gạo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7284446" y="4409256"/>
            <a:ext cx="853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lửa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8996574" y="4409256"/>
            <a:ext cx="113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chậu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10105111" y="4409256"/>
            <a:ext cx="1308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r>
              <a:rPr lang="vi-VN" sz="3200" b="1" kern="0" noProof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gười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1253119" y="5164506"/>
            <a:ext cx="1358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3200" b="1" kern="0" noProof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đũa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...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9262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558319" y="-150077"/>
            <a:ext cx="927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298961" y="593507"/>
            <a:ext cx="6687843" cy="32179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3265206" y="4420236"/>
            <a:ext cx="2007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gói bánh,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5172055" y="4417878"/>
            <a:ext cx="2212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luộc bánh,  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7148056" y="4428612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đun bếp,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8748929" y="4418739"/>
            <a:ext cx="2257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vớt bánh,…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734225" y="3661068"/>
            <a:ext cx="569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từ ngữ chỉ hoạt động.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 lá dong</a:t>
            </a:r>
            <a:endParaRPr 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745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83582" y="-14364"/>
            <a:ext cx="113900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Sắp xếp các hoạt động theo trình tự của việc làm bánh chưng.</a:t>
            </a:r>
            <a:endParaRPr kumimoji="0" lang="x-none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131" y="1094718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62554" y="1079197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47" y="1224340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823923" y="3634933"/>
            <a:ext cx="2722485" cy="153484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08" y="3482728"/>
            <a:ext cx="2109043" cy="165303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199862" y="3049527"/>
            <a:ext cx="1803474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318024" y="3087231"/>
            <a:ext cx="1599704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ớt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132483" y="3094991"/>
            <a:ext cx="2093923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ửa lá dong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417982" y="5138188"/>
            <a:ext cx="1973940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7127552" y="5140380"/>
            <a:ext cx="214134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67382 0.4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6185 0.106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21458 0.413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3177 0.09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32188 0.3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1" y="1428054"/>
            <a:ext cx="6409678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366AD1-F844-41AF-BB8B-5A3506B0B0EC}"/>
              </a:ext>
            </a:extLst>
          </p:cNvPr>
          <p:cNvSpPr txBox="1"/>
          <p:nvPr/>
        </p:nvSpPr>
        <p:spPr>
          <a:xfrm>
            <a:off x="1162976" y="993875"/>
            <a:ext cx="102715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 - đáp về việc thường làm trong dịp Tết. Viết vào vở một câu hỏi và một câu trả lời.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FB8FB-34BD-41CF-AADE-7B654410ED77}"/>
              </a:ext>
            </a:extLst>
          </p:cNvPr>
          <p:cNvSpPr txBox="1"/>
          <p:nvPr/>
        </p:nvSpPr>
        <p:spPr>
          <a:xfrm>
            <a:off x="1162976" y="2482186"/>
            <a:ext cx="9616735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M: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Bạn thường làm gì vào dịp Tết?</a:t>
            </a:r>
            <a:endParaRPr kumimoji="0" 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- Vào dịp Tết, mình thường đi thăm họ hàng.</a:t>
            </a:r>
            <a:endParaRPr kumimoji="0" 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2" descr="25,258 Child Speech Illustrations &amp;amp; Clip Art - iStock">
            <a:extLst>
              <a:ext uri="{FF2B5EF4-FFF2-40B4-BE49-F238E27FC236}">
                <a16:creationId xmlns:a16="http://schemas.microsoft.com/office/drawing/2014/main" id="{88CF90B7-B883-4FEB-8AF9-64DB90BD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0" y="3255764"/>
            <a:ext cx="3290328" cy="31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F15E7-2452-DCED-FB78-80CD04BB0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629" y="6519585"/>
            <a:ext cx="1748904" cy="3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21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374</Words>
  <Application>Microsoft Office PowerPoint</Application>
  <PresentationFormat>Widescreen</PresentationFormat>
  <Paragraphs>62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Calibri Light</vt:lpstr>
      <vt:lpstr>HP001 4 hàng</vt:lpstr>
      <vt:lpstr>Kalam</vt:lpstr>
      <vt:lpstr>Montserrat</vt:lpstr>
      <vt:lpstr>Times New Roman</vt:lpstr>
      <vt:lpstr>小单纯体</vt:lpstr>
      <vt:lpstr>1_Office Theme</vt:lpstr>
      <vt:lpstr>1_Doodle Sketchbook by Slidesgo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2021-07-31T16:00:40Z</dcterms:created>
  <dcterms:modified xsi:type="dcterms:W3CDTF">2023-07-23T03:21:51Z</dcterms:modified>
</cp:coreProperties>
</file>