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 id="2147483673" r:id="rId3"/>
    <p:sldMasterId id="2147483685" r:id="rId4"/>
  </p:sldMasterIdLst>
  <p:notesMasterIdLst>
    <p:notesMasterId r:id="rId25"/>
  </p:notesMasterIdLst>
  <p:sldIdLst>
    <p:sldId id="567" r:id="rId5"/>
    <p:sldId id="298" r:id="rId6"/>
    <p:sldId id="4268" r:id="rId7"/>
    <p:sldId id="570" r:id="rId8"/>
    <p:sldId id="571" r:id="rId9"/>
    <p:sldId id="602" r:id="rId10"/>
    <p:sldId id="586" r:id="rId11"/>
    <p:sldId id="605" r:id="rId12"/>
    <p:sldId id="588" r:id="rId13"/>
    <p:sldId id="606" r:id="rId14"/>
    <p:sldId id="572" r:id="rId15"/>
    <p:sldId id="595" r:id="rId16"/>
    <p:sldId id="596" r:id="rId17"/>
    <p:sldId id="597" r:id="rId18"/>
    <p:sldId id="600" r:id="rId19"/>
    <p:sldId id="598" r:id="rId20"/>
    <p:sldId id="599" r:id="rId21"/>
    <p:sldId id="593" r:id="rId22"/>
    <p:sldId id="4269" r:id="rId23"/>
    <p:sldId id="26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HP001 4 hàng" panose="020B0603050302020204" pitchFamily="34" charset="0"/>
      <p:regular r:id="rId32"/>
      <p:bold r:id="rId33"/>
    </p:embeddedFont>
    <p:embeddedFont>
      <p:font typeface="Lato" panose="020F0502020204030203" pitchFamily="34" charset="0"/>
      <p:regular r:id="rId34"/>
      <p:bold r:id="rId35"/>
      <p:italic r:id="rId36"/>
      <p:boldItalic r:id="rId37"/>
    </p:embeddedFont>
    <p:embeddedFont>
      <p:font typeface="Quicksand Medium"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D8E"/>
    <a:srgbClr val="EB67B6"/>
    <a:srgbClr val="0418AC"/>
    <a:srgbClr val="007434"/>
    <a:srgbClr val="FFD1FF"/>
    <a:srgbClr val="E80888"/>
    <a:srgbClr val="F446B6"/>
    <a:srgbClr val="009242"/>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5552" autoAdjust="0"/>
  </p:normalViewPr>
  <p:slideViewPr>
    <p:cSldViewPr snapToGrid="0">
      <p:cViewPr varScale="1">
        <p:scale>
          <a:sx n="90" d="100"/>
          <a:sy n="90" d="100"/>
        </p:scale>
        <p:origin x="93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81699-ED95-4783-9DFB-97D0CE0CFCD0}" type="slidenum">
              <a:rPr kumimoji="0" lang="zh-CN" altLang="en-US" sz="1200" b="0" i="0" u="none" strike="noStrike" kern="1200" cap="none" spc="0" normalizeH="0" baseline="0" noProof="0" smtClean="0">
                <a:ln>
                  <a:noFill/>
                </a:ln>
                <a:solidFill>
                  <a:prstClr val="black"/>
                </a:solidFill>
                <a:effectLst/>
                <a:uLnTx/>
                <a:uFillTx/>
                <a:latin typeface="Calibri"/>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字魂59号-创粗黑" panose="00000500000000000000" pitchFamily="2" charset="-122"/>
              <a:cs typeface="+mn-cs"/>
            </a:endParaRPr>
          </a:p>
        </p:txBody>
      </p:sp>
    </p:spTree>
    <p:extLst>
      <p:ext uri="{BB962C8B-B14F-4D97-AF65-F5344CB8AC3E}">
        <p14:creationId xmlns:p14="http://schemas.microsoft.com/office/powerpoint/2010/main" val="201228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13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81699-ED95-4783-9DFB-97D0CE0CFCD0}" type="slidenum">
              <a:rPr kumimoji="0" lang="zh-CN" altLang="en-US" sz="1200" b="0" i="0" u="none" strike="noStrike" kern="1200" cap="none" spc="0" normalizeH="0" baseline="0" noProof="0" smtClean="0">
                <a:ln>
                  <a:noFill/>
                </a:ln>
                <a:solidFill>
                  <a:prstClr val="black"/>
                </a:solidFill>
                <a:effectLst/>
                <a:uLnTx/>
                <a:uFillTx/>
                <a:latin typeface="Calibri"/>
                <a:ea typeface="字魂59号-创粗黑"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字魂59号-创粗黑" panose="00000500000000000000" pitchFamily="2" charset="-122"/>
              <a:cs typeface="Arial"/>
              <a:sym typeface="Arial"/>
            </a:endParaRPr>
          </a:p>
        </p:txBody>
      </p:sp>
    </p:spTree>
    <p:extLst>
      <p:ext uri="{BB962C8B-B14F-4D97-AF65-F5344CB8AC3E}">
        <p14:creationId xmlns:p14="http://schemas.microsoft.com/office/powerpoint/2010/main" val="374334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555A79-EC08-4961-95AB-AE0A11AEA034}"/>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F75F0467-F713-44EE-98F1-F8138067FCD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75"/>
            </a:lvl2pPr>
            <a:lvl3pPr marL="685796" indent="0" algn="ctr">
              <a:buNone/>
              <a:defRPr sz="1275"/>
            </a:lvl3pPr>
            <a:lvl4pPr marL="1028696" indent="0" algn="ctr">
              <a:buNone/>
              <a:defRPr sz="1200"/>
            </a:lvl4pPr>
            <a:lvl5pPr marL="1371595" indent="0" algn="ctr">
              <a:buNone/>
              <a:defRPr sz="1200"/>
            </a:lvl5pPr>
            <a:lvl6pPr marL="1714493"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45C59CB-6733-425F-B6B1-3A40FE1E0342}"/>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FCF53DBC-8D18-48E1-A1BA-086C68203C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0A586C-3AE7-439B-A3BA-8D0FD79C3F7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268911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9AAA0D-5D0E-4CA5-A30C-DA0E8ADC4B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0DCADA-BED8-4640-9A7B-D42AC98F4E5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2CE65A-9DCC-47E0-8068-5AA46A67D90E}"/>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3A6B078C-8DF4-4519-A361-E170F871D7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17119C-B2D5-4FBC-BA55-ABF17721E9A1}"/>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15246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8C4D9-B711-4165-96CD-857BDB6A9AB4}"/>
              </a:ext>
            </a:extLst>
          </p:cNvPr>
          <p:cNvSpPr>
            <a:spLocks noGrp="1"/>
          </p:cNvSpPr>
          <p:nvPr>
            <p:ph type="title"/>
          </p:nvPr>
        </p:nvSpPr>
        <p:spPr>
          <a:xfrm>
            <a:off x="623890" y="1282308"/>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1400DBA3-76A8-452A-AF62-2AA2825315C6}"/>
              </a:ext>
            </a:extLst>
          </p:cNvPr>
          <p:cNvSpPr>
            <a:spLocks noGrp="1"/>
          </p:cNvSpPr>
          <p:nvPr>
            <p:ph type="body" idx="1"/>
          </p:nvPr>
        </p:nvSpPr>
        <p:spPr>
          <a:xfrm>
            <a:off x="623890" y="3442099"/>
            <a:ext cx="7886700" cy="1125140"/>
          </a:xfrm>
        </p:spPr>
        <p:txBody>
          <a:bodyPr/>
          <a:lstStyle>
            <a:lvl1pPr marL="0" indent="0">
              <a:buNone/>
              <a:defRPr sz="1800">
                <a:solidFill>
                  <a:schemeClr val="tx1">
                    <a:tint val="75000"/>
                  </a:schemeClr>
                </a:solidFill>
              </a:defRPr>
            </a:lvl1pPr>
            <a:lvl2pPr marL="342900" indent="0">
              <a:buNone/>
              <a:defRPr sz="1575">
                <a:solidFill>
                  <a:schemeClr val="tx1">
                    <a:tint val="75000"/>
                  </a:schemeClr>
                </a:solidFill>
              </a:defRPr>
            </a:lvl2pPr>
            <a:lvl3pPr marL="685796" indent="0">
              <a:buNone/>
              <a:defRPr sz="1275">
                <a:solidFill>
                  <a:schemeClr val="tx1">
                    <a:tint val="75000"/>
                  </a:schemeClr>
                </a:solidFill>
              </a:defRPr>
            </a:lvl3pPr>
            <a:lvl4pPr marL="1028696" indent="0">
              <a:buNone/>
              <a:defRPr sz="1200">
                <a:solidFill>
                  <a:schemeClr val="tx1">
                    <a:tint val="75000"/>
                  </a:schemeClr>
                </a:solidFill>
              </a:defRPr>
            </a:lvl4pPr>
            <a:lvl5pPr marL="1371595" indent="0">
              <a:buNone/>
              <a:defRPr sz="1200">
                <a:solidFill>
                  <a:schemeClr val="tx1">
                    <a:tint val="75000"/>
                  </a:schemeClr>
                </a:solidFill>
              </a:defRPr>
            </a:lvl5pPr>
            <a:lvl6pPr marL="1714493" indent="0">
              <a:buNone/>
              <a:defRPr sz="1200">
                <a:solidFill>
                  <a:schemeClr val="tx1">
                    <a:tint val="75000"/>
                  </a:schemeClr>
                </a:solidFill>
              </a:defRPr>
            </a:lvl6pPr>
            <a:lvl7pPr marL="2057391" indent="0">
              <a:buNone/>
              <a:defRPr sz="1200">
                <a:solidFill>
                  <a:schemeClr val="tx1">
                    <a:tint val="75000"/>
                  </a:schemeClr>
                </a:solidFill>
              </a:defRPr>
            </a:lvl7pPr>
            <a:lvl8pPr marL="2400290" indent="0">
              <a:buNone/>
              <a:defRPr sz="1200">
                <a:solidFill>
                  <a:schemeClr val="tx1">
                    <a:tint val="75000"/>
                  </a:schemeClr>
                </a:solidFill>
              </a:defRPr>
            </a:lvl8pPr>
            <a:lvl9pPr marL="2743188"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1E2A5AB-0BF2-4A5C-A2DC-845814EDCAD2}"/>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387EA403-9E3E-4606-946E-56479F22EC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EEA28A-47AE-4D95-ADA6-257F20C5358D}"/>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2344995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50C45B-48ED-41F0-89BD-DDF271FA57A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D9A716-C025-4FB7-9452-5DDFE4CE8C70}"/>
              </a:ext>
            </a:extLst>
          </p:cNvPr>
          <p:cNvSpPr>
            <a:spLocks noGrp="1"/>
          </p:cNvSpPr>
          <p:nvPr>
            <p:ph sz="half" idx="1"/>
          </p:nvPr>
        </p:nvSpPr>
        <p:spPr>
          <a:xfrm>
            <a:off x="628651"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C4F9CAB-04CE-49CE-AC52-3B2C9068B9DF}"/>
              </a:ext>
            </a:extLst>
          </p:cNvPr>
          <p:cNvSpPr>
            <a:spLocks noGrp="1"/>
          </p:cNvSpPr>
          <p:nvPr>
            <p:ph sz="half" idx="2"/>
          </p:nvPr>
        </p:nvSpPr>
        <p:spPr>
          <a:xfrm>
            <a:off x="4629151"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6305B6B-A8EF-4683-85CE-1CA98A772870}"/>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5AB2CBCE-88AB-4955-897A-A3ACA280B4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34E34A5-C246-42CA-9FDF-6EAF4624D825}"/>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24435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245CBC-3359-4DA4-9E63-9BB4A2AE47FF}"/>
              </a:ext>
            </a:extLst>
          </p:cNvPr>
          <p:cNvSpPr>
            <a:spLocks noGrp="1"/>
          </p:cNvSpPr>
          <p:nvPr>
            <p:ph type="title"/>
          </p:nvPr>
        </p:nvSpPr>
        <p:spPr>
          <a:xfrm>
            <a:off x="629842"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5243B9D-8398-415F-B221-D309A4E819E7}"/>
              </a:ext>
            </a:extLst>
          </p:cNvPr>
          <p:cNvSpPr>
            <a:spLocks noGrp="1"/>
          </p:cNvSpPr>
          <p:nvPr>
            <p:ph type="body" idx="1"/>
          </p:nvPr>
        </p:nvSpPr>
        <p:spPr>
          <a:xfrm>
            <a:off x="629847" y="1260872"/>
            <a:ext cx="3868340" cy="617934"/>
          </a:xfrm>
        </p:spPr>
        <p:txBody>
          <a:bodyPr anchor="b"/>
          <a:lstStyle>
            <a:lvl1pPr marL="0" indent="0">
              <a:buNone/>
              <a:defRPr sz="1800" b="1"/>
            </a:lvl1pPr>
            <a:lvl2pPr marL="342900" indent="0">
              <a:buNone/>
              <a:defRPr sz="1575" b="1"/>
            </a:lvl2pPr>
            <a:lvl3pPr marL="685796" indent="0">
              <a:buNone/>
              <a:defRPr sz="1275" b="1"/>
            </a:lvl3pPr>
            <a:lvl4pPr marL="1028696" indent="0">
              <a:buNone/>
              <a:defRPr sz="1200" b="1"/>
            </a:lvl4pPr>
            <a:lvl5pPr marL="1371595" indent="0">
              <a:buNone/>
              <a:defRPr sz="1200" b="1"/>
            </a:lvl5pPr>
            <a:lvl6pPr marL="1714493" indent="0">
              <a:buNone/>
              <a:defRPr sz="1200" b="1"/>
            </a:lvl6pPr>
            <a:lvl7pPr marL="2057391" indent="0">
              <a:buNone/>
              <a:defRPr sz="1200" b="1"/>
            </a:lvl7pPr>
            <a:lvl8pPr marL="2400290" indent="0">
              <a:buNone/>
              <a:defRPr sz="1200" b="1"/>
            </a:lvl8pPr>
            <a:lvl9pPr marL="2743188"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57E598ED-DC27-4880-8409-A0A10D2034E2}"/>
              </a:ext>
            </a:extLst>
          </p:cNvPr>
          <p:cNvSpPr>
            <a:spLocks noGrp="1"/>
          </p:cNvSpPr>
          <p:nvPr>
            <p:ph sz="half" idx="2"/>
          </p:nvPr>
        </p:nvSpPr>
        <p:spPr>
          <a:xfrm>
            <a:off x="629847"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E8BBCBE-6CE5-42E7-B3A6-E982BD62A064}"/>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75" b="1"/>
            </a:lvl2pPr>
            <a:lvl3pPr marL="685796" indent="0">
              <a:buNone/>
              <a:defRPr sz="1275" b="1"/>
            </a:lvl3pPr>
            <a:lvl4pPr marL="1028696" indent="0">
              <a:buNone/>
              <a:defRPr sz="1200" b="1"/>
            </a:lvl4pPr>
            <a:lvl5pPr marL="1371595" indent="0">
              <a:buNone/>
              <a:defRPr sz="1200" b="1"/>
            </a:lvl5pPr>
            <a:lvl6pPr marL="1714493" indent="0">
              <a:buNone/>
              <a:defRPr sz="1200" b="1"/>
            </a:lvl6pPr>
            <a:lvl7pPr marL="2057391" indent="0">
              <a:buNone/>
              <a:defRPr sz="1200" b="1"/>
            </a:lvl7pPr>
            <a:lvl8pPr marL="2400290" indent="0">
              <a:buNone/>
              <a:defRPr sz="1200" b="1"/>
            </a:lvl8pPr>
            <a:lvl9pPr marL="2743188"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B862D6CD-129F-4976-9946-AA4620BD5231}"/>
              </a:ext>
            </a:extLst>
          </p:cNvPr>
          <p:cNvSpPr>
            <a:spLocks noGrp="1"/>
          </p:cNvSpPr>
          <p:nvPr>
            <p:ph sz="quarter" idx="4"/>
          </p:nvPr>
        </p:nvSpPr>
        <p:spPr>
          <a:xfrm>
            <a:off x="4629152"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BAE369C-7FEC-4C3C-B4F5-90852614DC66}"/>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8" name="页脚占位符 7">
            <a:extLst>
              <a:ext uri="{FF2B5EF4-FFF2-40B4-BE49-F238E27FC236}">
                <a16:creationId xmlns:a16="http://schemas.microsoft.com/office/drawing/2014/main" id="{44E33A6F-CB95-436C-90F1-3D980CD4600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CEB34D8-B026-4D78-AE0E-C5AF7554890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36206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4528A-737D-4F35-8962-A4BC2B25EEF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839E42D-F9EC-4957-B154-35FCED59E314}"/>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4" name="页脚占位符 3">
            <a:extLst>
              <a:ext uri="{FF2B5EF4-FFF2-40B4-BE49-F238E27FC236}">
                <a16:creationId xmlns:a16="http://schemas.microsoft.com/office/drawing/2014/main" id="{EC43C2E2-DC2E-4DC4-BDAF-F5A1FACA88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FBB7D54-7B1C-4046-82AD-A863BFFD39B1}"/>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388318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82C3F13-E404-467C-8FA5-3F717D5E0E66}"/>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3" name="页脚占位符 2">
            <a:extLst>
              <a:ext uri="{FF2B5EF4-FFF2-40B4-BE49-F238E27FC236}">
                <a16:creationId xmlns:a16="http://schemas.microsoft.com/office/drawing/2014/main" id="{479A37AE-10DF-4643-B760-F2FCFB01C59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392DB94-09ED-4204-BC26-58DA021AF06C}"/>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705964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52005F-E733-419A-8201-982CDF0791F3}"/>
              </a:ext>
            </a:extLst>
          </p:cNvPr>
          <p:cNvSpPr>
            <a:spLocks noGrp="1"/>
          </p:cNvSpPr>
          <p:nvPr>
            <p:ph type="title"/>
          </p:nvPr>
        </p:nvSpPr>
        <p:spPr>
          <a:xfrm>
            <a:off x="629843" y="342900"/>
            <a:ext cx="2949177"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55545188-1CAE-46DC-A1CB-DC661A5EEF2F}"/>
              </a:ext>
            </a:extLst>
          </p:cNvPr>
          <p:cNvSpPr>
            <a:spLocks noGrp="1"/>
          </p:cNvSpPr>
          <p:nvPr>
            <p:ph idx="1"/>
          </p:nvPr>
        </p:nvSpPr>
        <p:spPr>
          <a:xfrm>
            <a:off x="3887396" y="740573"/>
            <a:ext cx="4629151" cy="3655219"/>
          </a:xfrm>
        </p:spPr>
        <p:txBody>
          <a:bodyPr/>
          <a:lstStyle>
            <a:lvl1pPr>
              <a:defRPr sz="2400"/>
            </a:lvl1pPr>
            <a:lvl2pPr>
              <a:defRPr sz="217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BB93F6A-5BBB-4CC0-91E4-230622D0DF07}"/>
              </a:ext>
            </a:extLst>
          </p:cNvPr>
          <p:cNvSpPr>
            <a:spLocks noGrp="1"/>
          </p:cNvSpPr>
          <p:nvPr>
            <p:ph type="body" sz="half" idx="2"/>
          </p:nvPr>
        </p:nvSpPr>
        <p:spPr>
          <a:xfrm>
            <a:off x="629843" y="1543052"/>
            <a:ext cx="2949177" cy="2858691"/>
          </a:xfrm>
        </p:spPr>
        <p:txBody>
          <a:bodyPr/>
          <a:lstStyle>
            <a:lvl1pPr marL="0" indent="0">
              <a:buNone/>
              <a:defRPr sz="1200"/>
            </a:lvl1pPr>
            <a:lvl2pPr marL="342900" indent="0">
              <a:buNone/>
              <a:defRPr sz="1050"/>
            </a:lvl2pPr>
            <a:lvl3pPr marL="685796" indent="0">
              <a:buNone/>
              <a:defRPr sz="975"/>
            </a:lvl3pPr>
            <a:lvl4pPr marL="1028696" indent="0">
              <a:buNone/>
              <a:defRPr sz="750"/>
            </a:lvl4pPr>
            <a:lvl5pPr marL="1371595" indent="0">
              <a:buNone/>
              <a:defRPr sz="750"/>
            </a:lvl5pPr>
            <a:lvl6pPr marL="1714493" indent="0">
              <a:buNone/>
              <a:defRPr sz="750"/>
            </a:lvl6pPr>
            <a:lvl7pPr marL="2057391" indent="0">
              <a:buNone/>
              <a:defRPr sz="750"/>
            </a:lvl7pPr>
            <a:lvl8pPr marL="2400290" indent="0">
              <a:buNone/>
              <a:defRPr sz="750"/>
            </a:lvl8pPr>
            <a:lvl9pPr marL="2743188"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3317CA27-D7C6-4571-87C9-56F54F6EC0CB}"/>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08166DE1-404C-4A7F-BC91-BF53A01B6E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4E7B1F-4ABA-44F2-ACE4-5EF70A782C12}"/>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011732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7BE829-0229-4E79-82FC-692BB713090E}"/>
              </a:ext>
            </a:extLst>
          </p:cNvPr>
          <p:cNvSpPr>
            <a:spLocks noGrp="1"/>
          </p:cNvSpPr>
          <p:nvPr>
            <p:ph type="title"/>
          </p:nvPr>
        </p:nvSpPr>
        <p:spPr>
          <a:xfrm>
            <a:off x="629843" y="342900"/>
            <a:ext cx="2949177"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583A26B-ED40-4A1D-8A03-6C0751B04A53}"/>
              </a:ext>
            </a:extLst>
          </p:cNvPr>
          <p:cNvSpPr>
            <a:spLocks noGrp="1"/>
          </p:cNvSpPr>
          <p:nvPr>
            <p:ph type="pic" idx="1"/>
          </p:nvPr>
        </p:nvSpPr>
        <p:spPr>
          <a:xfrm>
            <a:off x="3887396" y="740573"/>
            <a:ext cx="4629151" cy="3655219"/>
          </a:xfrm>
        </p:spPr>
        <p:txBody>
          <a:bodyPr/>
          <a:lstStyle>
            <a:lvl1pPr marL="0" indent="0">
              <a:buNone/>
              <a:defRPr sz="2400"/>
            </a:lvl1pPr>
            <a:lvl2pPr marL="342900" indent="0">
              <a:buNone/>
              <a:defRPr sz="2175"/>
            </a:lvl2pPr>
            <a:lvl3pPr marL="685796" indent="0">
              <a:buNone/>
              <a:defRPr sz="1800"/>
            </a:lvl3pPr>
            <a:lvl4pPr marL="1028696" indent="0">
              <a:buNone/>
              <a:defRPr sz="1575"/>
            </a:lvl4pPr>
            <a:lvl5pPr marL="1371595" indent="0">
              <a:buNone/>
              <a:defRPr sz="1575"/>
            </a:lvl5pPr>
            <a:lvl6pPr marL="1714493" indent="0">
              <a:buNone/>
              <a:defRPr sz="1575"/>
            </a:lvl6pPr>
            <a:lvl7pPr marL="2057391" indent="0">
              <a:buNone/>
              <a:defRPr sz="1575"/>
            </a:lvl7pPr>
            <a:lvl8pPr marL="2400290" indent="0">
              <a:buNone/>
              <a:defRPr sz="1575"/>
            </a:lvl8pPr>
            <a:lvl9pPr marL="2743188" indent="0">
              <a:buNone/>
              <a:defRPr sz="1575"/>
            </a:lvl9pPr>
          </a:lstStyle>
          <a:p>
            <a:endParaRPr lang="zh-CN" altLang="en-US"/>
          </a:p>
        </p:txBody>
      </p:sp>
      <p:sp>
        <p:nvSpPr>
          <p:cNvPr id="4" name="文本占位符 3">
            <a:extLst>
              <a:ext uri="{FF2B5EF4-FFF2-40B4-BE49-F238E27FC236}">
                <a16:creationId xmlns:a16="http://schemas.microsoft.com/office/drawing/2014/main" id="{4661DD21-A4DE-4939-9B21-A738683B8B68}"/>
              </a:ext>
            </a:extLst>
          </p:cNvPr>
          <p:cNvSpPr>
            <a:spLocks noGrp="1"/>
          </p:cNvSpPr>
          <p:nvPr>
            <p:ph type="body" sz="half" idx="2"/>
          </p:nvPr>
        </p:nvSpPr>
        <p:spPr>
          <a:xfrm>
            <a:off x="629843" y="1543052"/>
            <a:ext cx="2949177" cy="2858691"/>
          </a:xfrm>
        </p:spPr>
        <p:txBody>
          <a:bodyPr/>
          <a:lstStyle>
            <a:lvl1pPr marL="0" indent="0">
              <a:buNone/>
              <a:defRPr sz="1200"/>
            </a:lvl1pPr>
            <a:lvl2pPr marL="342900" indent="0">
              <a:buNone/>
              <a:defRPr sz="1050"/>
            </a:lvl2pPr>
            <a:lvl3pPr marL="685796" indent="0">
              <a:buNone/>
              <a:defRPr sz="975"/>
            </a:lvl3pPr>
            <a:lvl4pPr marL="1028696" indent="0">
              <a:buNone/>
              <a:defRPr sz="750"/>
            </a:lvl4pPr>
            <a:lvl5pPr marL="1371595" indent="0">
              <a:buNone/>
              <a:defRPr sz="750"/>
            </a:lvl5pPr>
            <a:lvl6pPr marL="1714493" indent="0">
              <a:buNone/>
              <a:defRPr sz="750"/>
            </a:lvl6pPr>
            <a:lvl7pPr marL="2057391" indent="0">
              <a:buNone/>
              <a:defRPr sz="750"/>
            </a:lvl7pPr>
            <a:lvl8pPr marL="2400290" indent="0">
              <a:buNone/>
              <a:defRPr sz="750"/>
            </a:lvl8pPr>
            <a:lvl9pPr marL="2743188"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0C577126-319A-4D8D-8BF3-DA23BC98E85D}"/>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7B288E4B-2AC1-4BD1-8ECD-785E65C07C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501CFE-2281-4482-A3EB-AB42033B8206}"/>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2422689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01874-6051-4DCB-90EC-F4AA7005E45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794A119-59BA-46DE-BD93-A13A279EC5F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F7F3F29-2CB0-41F7-9814-9BAE77A56209}"/>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E588639C-5943-42F5-A190-7A7846DA65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11794B-A747-4D7E-BCDA-082013071319}"/>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335165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0ABAFD4-74DA-4E39-B5E9-C5EE18507360}"/>
              </a:ext>
            </a:extLst>
          </p:cNvPr>
          <p:cNvSpPr>
            <a:spLocks noGrp="1"/>
          </p:cNvSpPr>
          <p:nvPr>
            <p:ph type="title" orient="vert"/>
          </p:nvPr>
        </p:nvSpPr>
        <p:spPr>
          <a:xfrm>
            <a:off x="6543674" y="273848"/>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BBE2D7C-A707-47C6-8A49-E0C475251D8E}"/>
              </a:ext>
            </a:extLst>
          </p:cNvPr>
          <p:cNvSpPr>
            <a:spLocks noGrp="1"/>
          </p:cNvSpPr>
          <p:nvPr>
            <p:ph type="body" orient="vert" idx="1"/>
          </p:nvPr>
        </p:nvSpPr>
        <p:spPr>
          <a:xfrm>
            <a:off x="628649" y="273848"/>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F59E6F-1526-42A0-BCDA-A5825224ED3E}"/>
              </a:ext>
            </a:extLst>
          </p:cNvPr>
          <p:cNvSpPr>
            <a:spLocks noGrp="1"/>
          </p:cNvSpPr>
          <p:nvPr>
            <p:ph type="dt" sz="half" idx="10"/>
          </p:nvPr>
        </p:nvSpPr>
        <p:spPr/>
        <p:txBody>
          <a:bodyPr/>
          <a:lstStyle/>
          <a:p>
            <a:fld id="{01539932-0A76-4728-8065-3E1CF7907D5E}"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F8CA9828-B1BB-49F9-89D2-9986E28E08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0D6785-6A94-42F3-AE1C-1DA3BDBEFC10}"/>
              </a:ext>
            </a:extLst>
          </p:cNvPr>
          <p:cNvSpPr>
            <a:spLocks noGrp="1"/>
          </p:cNvSpPr>
          <p:nvPr>
            <p:ph type="sldNum" sz="quarter" idx="12"/>
          </p:nvPr>
        </p:nvSpPr>
        <p:spPr/>
        <p:txBody>
          <a:body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2769381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3924"/>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569"/>
            </a:lvl1pPr>
            <a:lvl2pPr marL="299033" indent="0" algn="ctr">
              <a:buNone/>
              <a:defRPr sz="1308"/>
            </a:lvl2pPr>
            <a:lvl3pPr marL="598065" indent="0" algn="ctr">
              <a:buNone/>
              <a:defRPr sz="1177"/>
            </a:lvl3pPr>
            <a:lvl4pPr marL="897098" indent="0" algn="ctr">
              <a:buNone/>
              <a:defRPr sz="1046"/>
            </a:lvl4pPr>
            <a:lvl5pPr marL="1196130" indent="0" algn="ctr">
              <a:buNone/>
              <a:defRPr sz="1046"/>
            </a:lvl5pPr>
            <a:lvl6pPr marL="1495163" indent="0" algn="ctr">
              <a:buNone/>
              <a:defRPr sz="1046"/>
            </a:lvl6pPr>
            <a:lvl7pPr marL="1794196" indent="0" algn="ctr">
              <a:buNone/>
              <a:defRPr sz="1046"/>
            </a:lvl7pPr>
            <a:lvl8pPr marL="2093228" indent="0" algn="ctr">
              <a:buNone/>
              <a:defRPr sz="1046"/>
            </a:lvl8pPr>
            <a:lvl9pPr marL="2392261" indent="0" algn="ctr">
              <a:buNone/>
              <a:defRPr sz="104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484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779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924"/>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569">
                <a:solidFill>
                  <a:schemeClr val="tx1">
                    <a:tint val="75000"/>
                  </a:schemeClr>
                </a:solidFill>
              </a:defRPr>
            </a:lvl1pPr>
            <a:lvl2pPr marL="299033" indent="0">
              <a:buNone/>
              <a:defRPr sz="1308">
                <a:solidFill>
                  <a:schemeClr val="tx1">
                    <a:tint val="75000"/>
                  </a:schemeClr>
                </a:solidFill>
              </a:defRPr>
            </a:lvl2pPr>
            <a:lvl3pPr marL="598065" indent="0">
              <a:buNone/>
              <a:defRPr sz="1177">
                <a:solidFill>
                  <a:schemeClr val="tx1">
                    <a:tint val="75000"/>
                  </a:schemeClr>
                </a:solidFill>
              </a:defRPr>
            </a:lvl3pPr>
            <a:lvl4pPr marL="897098" indent="0">
              <a:buNone/>
              <a:defRPr sz="1046">
                <a:solidFill>
                  <a:schemeClr val="tx1">
                    <a:tint val="75000"/>
                  </a:schemeClr>
                </a:solidFill>
              </a:defRPr>
            </a:lvl4pPr>
            <a:lvl5pPr marL="1196130" indent="0">
              <a:buNone/>
              <a:defRPr sz="1046">
                <a:solidFill>
                  <a:schemeClr val="tx1">
                    <a:tint val="75000"/>
                  </a:schemeClr>
                </a:solidFill>
              </a:defRPr>
            </a:lvl5pPr>
            <a:lvl6pPr marL="1495163" indent="0">
              <a:buNone/>
              <a:defRPr sz="1046">
                <a:solidFill>
                  <a:schemeClr val="tx1">
                    <a:tint val="75000"/>
                  </a:schemeClr>
                </a:solidFill>
              </a:defRPr>
            </a:lvl6pPr>
            <a:lvl7pPr marL="1794196" indent="0">
              <a:buNone/>
              <a:defRPr sz="1046">
                <a:solidFill>
                  <a:schemeClr val="tx1">
                    <a:tint val="75000"/>
                  </a:schemeClr>
                </a:solidFill>
              </a:defRPr>
            </a:lvl7pPr>
            <a:lvl8pPr marL="2093228" indent="0">
              <a:buNone/>
              <a:defRPr sz="1046">
                <a:solidFill>
                  <a:schemeClr val="tx1">
                    <a:tint val="75000"/>
                  </a:schemeClr>
                </a:solidFill>
              </a:defRPr>
            </a:lvl8pPr>
            <a:lvl9pPr marL="2392261" indent="0">
              <a:buNone/>
              <a:defRPr sz="104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8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20"/>
            <a:ext cx="3886200" cy="3263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20"/>
            <a:ext cx="3886200" cy="3263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69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3"/>
            <a:ext cx="3868340" cy="617934"/>
          </a:xfrm>
        </p:spPr>
        <p:txBody>
          <a:bodyPr anchor="b"/>
          <a:lstStyle>
            <a:lvl1pPr marL="0" indent="0">
              <a:buNone/>
              <a:defRPr sz="1569" b="1"/>
            </a:lvl1pPr>
            <a:lvl2pPr marL="299033" indent="0">
              <a:buNone/>
              <a:defRPr sz="1308" b="1"/>
            </a:lvl2pPr>
            <a:lvl3pPr marL="598065" indent="0">
              <a:buNone/>
              <a:defRPr sz="1177" b="1"/>
            </a:lvl3pPr>
            <a:lvl4pPr marL="897098" indent="0">
              <a:buNone/>
              <a:defRPr sz="1046" b="1"/>
            </a:lvl4pPr>
            <a:lvl5pPr marL="1196130" indent="0">
              <a:buNone/>
              <a:defRPr sz="1046" b="1"/>
            </a:lvl5pPr>
            <a:lvl6pPr marL="1495163" indent="0">
              <a:buNone/>
              <a:defRPr sz="1046" b="1"/>
            </a:lvl6pPr>
            <a:lvl7pPr marL="1794196" indent="0">
              <a:buNone/>
              <a:defRPr sz="1046" b="1"/>
            </a:lvl7pPr>
            <a:lvl8pPr marL="2093228" indent="0">
              <a:buNone/>
              <a:defRPr sz="1046" b="1"/>
            </a:lvl8pPr>
            <a:lvl9pPr marL="2392261" indent="0">
              <a:buNone/>
              <a:defRPr sz="1046"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3"/>
            <a:ext cx="3887391" cy="617934"/>
          </a:xfrm>
        </p:spPr>
        <p:txBody>
          <a:bodyPr anchor="b"/>
          <a:lstStyle>
            <a:lvl1pPr marL="0" indent="0">
              <a:buNone/>
              <a:defRPr sz="1569" b="1"/>
            </a:lvl1pPr>
            <a:lvl2pPr marL="299033" indent="0">
              <a:buNone/>
              <a:defRPr sz="1308" b="1"/>
            </a:lvl2pPr>
            <a:lvl3pPr marL="598065" indent="0">
              <a:buNone/>
              <a:defRPr sz="1177" b="1"/>
            </a:lvl3pPr>
            <a:lvl4pPr marL="897098" indent="0">
              <a:buNone/>
              <a:defRPr sz="1046" b="1"/>
            </a:lvl4pPr>
            <a:lvl5pPr marL="1196130" indent="0">
              <a:buNone/>
              <a:defRPr sz="1046" b="1"/>
            </a:lvl5pPr>
            <a:lvl6pPr marL="1495163" indent="0">
              <a:buNone/>
              <a:defRPr sz="1046" b="1"/>
            </a:lvl6pPr>
            <a:lvl7pPr marL="1794196" indent="0">
              <a:buNone/>
              <a:defRPr sz="1046" b="1"/>
            </a:lvl7pPr>
            <a:lvl8pPr marL="2093228" indent="0">
              <a:buNone/>
              <a:defRPr sz="1046" b="1"/>
            </a:lvl8pPr>
            <a:lvl9pPr marL="2392261" indent="0">
              <a:buNone/>
              <a:defRPr sz="1046"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018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80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468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093"/>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093"/>
            </a:lvl1pPr>
            <a:lvl2pPr>
              <a:defRPr sz="1832"/>
            </a:lvl2pPr>
            <a:lvl3pPr>
              <a:defRPr sz="1569"/>
            </a:lvl3pPr>
            <a:lvl4pPr>
              <a:defRPr sz="1308"/>
            </a:lvl4pPr>
            <a:lvl5pPr>
              <a:defRPr sz="1308"/>
            </a:lvl5pPr>
            <a:lvl6pPr>
              <a:defRPr sz="1308"/>
            </a:lvl6pPr>
            <a:lvl7pPr>
              <a:defRPr sz="1308"/>
            </a:lvl7pPr>
            <a:lvl8pPr>
              <a:defRPr sz="1308"/>
            </a:lvl8pPr>
            <a:lvl9pPr>
              <a:defRPr sz="130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1543051"/>
            <a:ext cx="2949178" cy="2858691"/>
          </a:xfrm>
        </p:spPr>
        <p:txBody>
          <a:bodyPr/>
          <a:lstStyle>
            <a:lvl1pPr marL="0" indent="0">
              <a:buNone/>
              <a:defRPr sz="1046"/>
            </a:lvl1pPr>
            <a:lvl2pPr marL="299033" indent="0">
              <a:buNone/>
              <a:defRPr sz="916"/>
            </a:lvl2pPr>
            <a:lvl3pPr marL="598065" indent="0">
              <a:buNone/>
              <a:defRPr sz="785"/>
            </a:lvl3pPr>
            <a:lvl4pPr marL="897098" indent="0">
              <a:buNone/>
              <a:defRPr sz="654"/>
            </a:lvl4pPr>
            <a:lvl5pPr marL="1196130" indent="0">
              <a:buNone/>
              <a:defRPr sz="654"/>
            </a:lvl5pPr>
            <a:lvl6pPr marL="1495163" indent="0">
              <a:buNone/>
              <a:defRPr sz="654"/>
            </a:lvl6pPr>
            <a:lvl7pPr marL="1794196" indent="0">
              <a:buNone/>
              <a:defRPr sz="654"/>
            </a:lvl7pPr>
            <a:lvl8pPr marL="2093228" indent="0">
              <a:buNone/>
              <a:defRPr sz="654"/>
            </a:lvl8pPr>
            <a:lvl9pPr marL="2392261" indent="0">
              <a:buNone/>
              <a:defRPr sz="654"/>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545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093"/>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093"/>
            </a:lvl1pPr>
            <a:lvl2pPr marL="299033" indent="0">
              <a:buNone/>
              <a:defRPr sz="1832"/>
            </a:lvl2pPr>
            <a:lvl3pPr marL="598065" indent="0">
              <a:buNone/>
              <a:defRPr sz="1569"/>
            </a:lvl3pPr>
            <a:lvl4pPr marL="897098" indent="0">
              <a:buNone/>
              <a:defRPr sz="1308"/>
            </a:lvl4pPr>
            <a:lvl5pPr marL="1196130" indent="0">
              <a:buNone/>
              <a:defRPr sz="1308"/>
            </a:lvl5pPr>
            <a:lvl6pPr marL="1495163" indent="0">
              <a:buNone/>
              <a:defRPr sz="1308"/>
            </a:lvl6pPr>
            <a:lvl7pPr marL="1794196" indent="0">
              <a:buNone/>
              <a:defRPr sz="1308"/>
            </a:lvl7pPr>
            <a:lvl8pPr marL="2093228" indent="0">
              <a:buNone/>
              <a:defRPr sz="1308"/>
            </a:lvl8pPr>
            <a:lvl9pPr marL="2392261" indent="0">
              <a:buNone/>
              <a:defRPr sz="1308"/>
            </a:lvl9pPr>
          </a:lstStyle>
          <a:p>
            <a:r>
              <a:rPr lang="en-US"/>
              <a:t>Click icon to add picture</a:t>
            </a:r>
            <a:endParaRPr lang="en-US" dirty="0"/>
          </a:p>
        </p:txBody>
      </p:sp>
      <p:sp>
        <p:nvSpPr>
          <p:cNvPr id="4" name="Text Placeholder 3"/>
          <p:cNvSpPr>
            <a:spLocks noGrp="1"/>
          </p:cNvSpPr>
          <p:nvPr>
            <p:ph type="body" sz="half" idx="2"/>
          </p:nvPr>
        </p:nvSpPr>
        <p:spPr>
          <a:xfrm>
            <a:off x="629842" y="1543051"/>
            <a:ext cx="2949178" cy="2858691"/>
          </a:xfrm>
        </p:spPr>
        <p:txBody>
          <a:bodyPr/>
          <a:lstStyle>
            <a:lvl1pPr marL="0" indent="0">
              <a:buNone/>
              <a:defRPr sz="1046"/>
            </a:lvl1pPr>
            <a:lvl2pPr marL="299033" indent="0">
              <a:buNone/>
              <a:defRPr sz="916"/>
            </a:lvl2pPr>
            <a:lvl3pPr marL="598065" indent="0">
              <a:buNone/>
              <a:defRPr sz="785"/>
            </a:lvl3pPr>
            <a:lvl4pPr marL="897098" indent="0">
              <a:buNone/>
              <a:defRPr sz="654"/>
            </a:lvl4pPr>
            <a:lvl5pPr marL="1196130" indent="0">
              <a:buNone/>
              <a:defRPr sz="654"/>
            </a:lvl5pPr>
            <a:lvl6pPr marL="1495163" indent="0">
              <a:buNone/>
              <a:defRPr sz="654"/>
            </a:lvl6pPr>
            <a:lvl7pPr marL="1794196" indent="0">
              <a:buNone/>
              <a:defRPr sz="654"/>
            </a:lvl7pPr>
            <a:lvl8pPr marL="2093228" indent="0">
              <a:buNone/>
              <a:defRPr sz="654"/>
            </a:lvl8pPr>
            <a:lvl9pPr marL="2392261" indent="0">
              <a:buNone/>
              <a:defRPr sz="654"/>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055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32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9/16/2023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85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683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9/16/2023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7AB425-1075-4A0D-BF0B-85EC5C51D111}"/>
              </a:ext>
            </a:extLst>
          </p:cNvPr>
          <p:cNvSpPr>
            <a:spLocks noGrp="1"/>
          </p:cNvSpPr>
          <p:nvPr>
            <p:ph type="title"/>
          </p:nvPr>
        </p:nvSpPr>
        <p:spPr>
          <a:xfrm>
            <a:off x="628654" y="273844"/>
            <a:ext cx="7886700" cy="994172"/>
          </a:xfrm>
          <a:prstGeom prst="rect">
            <a:avLst/>
          </a:prstGeom>
        </p:spPr>
        <p:txBody>
          <a:bodyPr vert="horz" lIns="91440" tIns="45721" rIns="91440" bIns="45721"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E798F68-5926-4C5E-9072-DFB3B0F5A9CA}"/>
              </a:ext>
            </a:extLst>
          </p:cNvPr>
          <p:cNvSpPr>
            <a:spLocks noGrp="1"/>
          </p:cNvSpPr>
          <p:nvPr>
            <p:ph type="body" idx="1"/>
          </p:nvPr>
        </p:nvSpPr>
        <p:spPr>
          <a:xfrm>
            <a:off x="628654" y="1369219"/>
            <a:ext cx="7886700" cy="3263504"/>
          </a:xfrm>
          <a:prstGeom prst="rect">
            <a:avLst/>
          </a:prstGeom>
        </p:spPr>
        <p:txBody>
          <a:bodyPr vert="horz" lIns="91440" tIns="45721" rIns="91440" bIns="45721"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3AD531E-9030-437A-9CCC-54F6432E54A0}"/>
              </a:ext>
            </a:extLst>
          </p:cNvPr>
          <p:cNvSpPr>
            <a:spLocks noGrp="1"/>
          </p:cNvSpPr>
          <p:nvPr>
            <p:ph type="dt" sz="half" idx="2"/>
          </p:nvPr>
        </p:nvSpPr>
        <p:spPr>
          <a:xfrm>
            <a:off x="628651" y="4767264"/>
            <a:ext cx="2057400" cy="273844"/>
          </a:xfrm>
          <a:prstGeom prst="rect">
            <a:avLst/>
          </a:prstGeom>
        </p:spPr>
        <p:txBody>
          <a:bodyPr vert="horz" lIns="91440" tIns="45721" rIns="91440" bIns="45721" rtlCol="0" anchor="ctr"/>
          <a:lstStyle>
            <a:lvl1pPr algn="l">
              <a:defRPr sz="975">
                <a:solidFill>
                  <a:schemeClr val="tx1">
                    <a:tint val="75000"/>
                  </a:schemeClr>
                </a:solidFill>
              </a:defRPr>
            </a:lvl1pPr>
          </a:lstStyle>
          <a:p>
            <a:fld id="{01539932-0A76-4728-8065-3E1CF7907D5E}"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A6CFE4D0-DF79-4C2C-9048-E0C6C07A063A}"/>
              </a:ext>
            </a:extLst>
          </p:cNvPr>
          <p:cNvSpPr>
            <a:spLocks noGrp="1"/>
          </p:cNvSpPr>
          <p:nvPr>
            <p:ph type="ftr" sz="quarter" idx="3"/>
          </p:nvPr>
        </p:nvSpPr>
        <p:spPr>
          <a:xfrm>
            <a:off x="3028954" y="4767264"/>
            <a:ext cx="3086100" cy="273844"/>
          </a:xfrm>
          <a:prstGeom prst="rect">
            <a:avLst/>
          </a:prstGeom>
        </p:spPr>
        <p:txBody>
          <a:bodyPr vert="horz" lIns="91440" tIns="45721" rIns="91440" bIns="45721" rtlCol="0" anchor="ctr"/>
          <a:lstStyle>
            <a:lvl1pPr algn="ctr">
              <a:defRPr sz="975">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2F8C8E4-19E6-4178-B031-2F104AB1F333}"/>
              </a:ext>
            </a:extLst>
          </p:cNvPr>
          <p:cNvSpPr>
            <a:spLocks noGrp="1"/>
          </p:cNvSpPr>
          <p:nvPr>
            <p:ph type="sldNum" sz="quarter" idx="4"/>
          </p:nvPr>
        </p:nvSpPr>
        <p:spPr>
          <a:xfrm>
            <a:off x="6457951" y="4767264"/>
            <a:ext cx="2057400" cy="273844"/>
          </a:xfrm>
          <a:prstGeom prst="rect">
            <a:avLst/>
          </a:prstGeom>
        </p:spPr>
        <p:txBody>
          <a:bodyPr vert="horz" lIns="91440" tIns="45721" rIns="91440" bIns="45721" rtlCol="0" anchor="ctr"/>
          <a:lstStyle>
            <a:lvl1pPr algn="r">
              <a:defRPr sz="975">
                <a:solidFill>
                  <a:schemeClr val="tx1">
                    <a:tint val="75000"/>
                  </a:schemeClr>
                </a:solidFill>
              </a:defRPr>
            </a:lvl1pPr>
          </a:lstStyle>
          <a:p>
            <a:fld id="{44FAF8B0-4B16-4E1C-97AD-CEF289BD21A6}" type="slidenum">
              <a:rPr lang="zh-CN" altLang="en-US" smtClean="0"/>
              <a:t>‹#›</a:t>
            </a:fld>
            <a:endParaRPr lang="zh-CN" altLang="en-US"/>
          </a:p>
        </p:txBody>
      </p:sp>
    </p:spTree>
    <p:extLst>
      <p:ext uri="{BB962C8B-B14F-4D97-AF65-F5344CB8AC3E}">
        <p14:creationId xmlns:p14="http://schemas.microsoft.com/office/powerpoint/2010/main" val="13117216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7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796" rtl="0" eaLnBrk="1" latinLnBrk="0" hangingPunct="1">
        <a:lnSpc>
          <a:spcPct val="90000"/>
        </a:lnSpc>
        <a:spcBef>
          <a:spcPts val="750"/>
        </a:spcBef>
        <a:buFont typeface="Arial" panose="020B0604020202020204" pitchFamily="34" charset="0"/>
        <a:buChar char="•"/>
        <a:defRPr sz="2175" kern="1200">
          <a:solidFill>
            <a:schemeClr val="tx1"/>
          </a:solidFill>
          <a:latin typeface="+mn-lt"/>
          <a:ea typeface="+mn-ea"/>
          <a:cs typeface="+mn-cs"/>
        </a:defRPr>
      </a:lvl1pPr>
      <a:lvl2pPr marL="514349" indent="-171450" algn="l" defTabSz="6857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6" indent="-171450" algn="l" defTabSz="685796" rtl="0" eaLnBrk="1" latinLnBrk="0" hangingPunct="1">
        <a:lnSpc>
          <a:spcPct val="90000"/>
        </a:lnSpc>
        <a:spcBef>
          <a:spcPts val="375"/>
        </a:spcBef>
        <a:buFont typeface="Arial" panose="020B0604020202020204" pitchFamily="34" charset="0"/>
        <a:buChar char="•"/>
        <a:defRPr sz="1575" kern="1200">
          <a:solidFill>
            <a:schemeClr val="tx1"/>
          </a:solidFill>
          <a:latin typeface="+mn-lt"/>
          <a:ea typeface="+mn-ea"/>
          <a:cs typeface="+mn-cs"/>
        </a:defRPr>
      </a:lvl3pPr>
      <a:lvl4pPr marL="1200146" indent="-171450" algn="l" defTabSz="685796"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4pPr>
      <a:lvl5pPr marL="1543044" indent="-171450" algn="l" defTabSz="685796"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5pPr>
      <a:lvl6pPr marL="1885941" indent="-171450" algn="l" defTabSz="685796"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6pPr>
      <a:lvl7pPr marL="2228841" indent="-171450" algn="l" defTabSz="685796"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7pPr>
      <a:lvl8pPr marL="2571740" indent="-171450" algn="l" defTabSz="685796"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8pPr>
      <a:lvl9pPr marL="2914637" indent="-171450" algn="l" defTabSz="685796"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9pPr>
    </p:bodyStyle>
    <p:otherStyle>
      <a:defPPr>
        <a:defRPr lang="zh-CN"/>
      </a:defPPr>
      <a:lvl1pPr marL="0" algn="l" defTabSz="685796" rtl="0" eaLnBrk="1" latinLnBrk="0" hangingPunct="1">
        <a:defRPr sz="1275" kern="1200">
          <a:solidFill>
            <a:schemeClr val="tx1"/>
          </a:solidFill>
          <a:latin typeface="+mn-lt"/>
          <a:ea typeface="+mn-ea"/>
          <a:cs typeface="+mn-cs"/>
        </a:defRPr>
      </a:lvl1pPr>
      <a:lvl2pPr marL="342900" algn="l" defTabSz="685796" rtl="0" eaLnBrk="1" latinLnBrk="0" hangingPunct="1">
        <a:defRPr sz="1275" kern="1200">
          <a:solidFill>
            <a:schemeClr val="tx1"/>
          </a:solidFill>
          <a:latin typeface="+mn-lt"/>
          <a:ea typeface="+mn-ea"/>
          <a:cs typeface="+mn-cs"/>
        </a:defRPr>
      </a:lvl2pPr>
      <a:lvl3pPr marL="685796" algn="l" defTabSz="685796" rtl="0" eaLnBrk="1" latinLnBrk="0" hangingPunct="1">
        <a:defRPr sz="1275" kern="1200">
          <a:solidFill>
            <a:schemeClr val="tx1"/>
          </a:solidFill>
          <a:latin typeface="+mn-lt"/>
          <a:ea typeface="+mn-ea"/>
          <a:cs typeface="+mn-cs"/>
        </a:defRPr>
      </a:lvl3pPr>
      <a:lvl4pPr marL="1028696" algn="l" defTabSz="685796" rtl="0" eaLnBrk="1" latinLnBrk="0" hangingPunct="1">
        <a:defRPr sz="1275" kern="1200">
          <a:solidFill>
            <a:schemeClr val="tx1"/>
          </a:solidFill>
          <a:latin typeface="+mn-lt"/>
          <a:ea typeface="+mn-ea"/>
          <a:cs typeface="+mn-cs"/>
        </a:defRPr>
      </a:lvl4pPr>
      <a:lvl5pPr marL="1371595" algn="l" defTabSz="685796" rtl="0" eaLnBrk="1" latinLnBrk="0" hangingPunct="1">
        <a:defRPr sz="1275" kern="1200">
          <a:solidFill>
            <a:schemeClr val="tx1"/>
          </a:solidFill>
          <a:latin typeface="+mn-lt"/>
          <a:ea typeface="+mn-ea"/>
          <a:cs typeface="+mn-cs"/>
        </a:defRPr>
      </a:lvl5pPr>
      <a:lvl6pPr marL="1714493" algn="l" defTabSz="685796" rtl="0" eaLnBrk="1" latinLnBrk="0" hangingPunct="1">
        <a:defRPr sz="1275" kern="1200">
          <a:solidFill>
            <a:schemeClr val="tx1"/>
          </a:solidFill>
          <a:latin typeface="+mn-lt"/>
          <a:ea typeface="+mn-ea"/>
          <a:cs typeface="+mn-cs"/>
        </a:defRPr>
      </a:lvl6pPr>
      <a:lvl7pPr marL="2057391" algn="l" defTabSz="685796" rtl="0" eaLnBrk="1" latinLnBrk="0" hangingPunct="1">
        <a:defRPr sz="1275" kern="1200">
          <a:solidFill>
            <a:schemeClr val="tx1"/>
          </a:solidFill>
          <a:latin typeface="+mn-lt"/>
          <a:ea typeface="+mn-ea"/>
          <a:cs typeface="+mn-cs"/>
        </a:defRPr>
      </a:lvl7pPr>
      <a:lvl8pPr marL="2400290" algn="l" defTabSz="685796" rtl="0" eaLnBrk="1" latinLnBrk="0" hangingPunct="1">
        <a:defRPr sz="1275" kern="1200">
          <a:solidFill>
            <a:schemeClr val="tx1"/>
          </a:solidFill>
          <a:latin typeface="+mn-lt"/>
          <a:ea typeface="+mn-ea"/>
          <a:cs typeface="+mn-cs"/>
        </a:defRPr>
      </a:lvl8pPr>
      <a:lvl9pPr marL="2743188" algn="l" defTabSz="685796" rtl="0" eaLnBrk="1" latinLnBrk="0" hangingPunct="1">
        <a:defRPr sz="12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20"/>
            <a:ext cx="7886700" cy="32635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785">
                <a:solidFill>
                  <a:schemeClr val="tx1">
                    <a:tint val="75000"/>
                  </a:schemeClr>
                </a:solidFill>
              </a:defRPr>
            </a:lvl1pPr>
          </a:lstStyle>
          <a:p>
            <a:pPr defTabSz="602865"/>
            <a:fld id="{CC7E0B67-8FA0-4F66-9577-9C053E74A2A9}" type="datetimeFigureOut">
              <a:rPr lang="en-US" smtClean="0">
                <a:solidFill>
                  <a:prstClr val="black">
                    <a:tint val="75000"/>
                  </a:prstClr>
                </a:solidFill>
              </a:rPr>
              <a:pPr defTabSz="602865"/>
              <a:t>9/16/2023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785">
                <a:solidFill>
                  <a:schemeClr val="tx1">
                    <a:tint val="75000"/>
                  </a:schemeClr>
                </a:solidFill>
              </a:defRPr>
            </a:lvl1pPr>
          </a:lstStyle>
          <a:p>
            <a:pPr defTabSz="602865"/>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785">
                <a:solidFill>
                  <a:schemeClr val="tx1">
                    <a:tint val="75000"/>
                  </a:schemeClr>
                </a:solidFill>
              </a:defRPr>
            </a:lvl1pPr>
          </a:lstStyle>
          <a:p>
            <a:pPr defTabSz="602865"/>
            <a:fld id="{19737A6A-1E74-452D-93A8-6C3F3DFA172A}" type="slidenum">
              <a:rPr lang="en-US" smtClean="0">
                <a:solidFill>
                  <a:prstClr val="black">
                    <a:tint val="75000"/>
                  </a:prstClr>
                </a:solidFill>
              </a:rPr>
              <a:pPr defTabSz="602865"/>
              <a:t>‹#›</a:t>
            </a:fld>
            <a:endParaRPr lang="en-US">
              <a:solidFill>
                <a:prstClr val="black">
                  <a:tint val="75000"/>
                </a:prstClr>
              </a:solidFill>
            </a:endParaRPr>
          </a:p>
        </p:txBody>
      </p:sp>
    </p:spTree>
    <p:extLst>
      <p:ext uri="{BB962C8B-B14F-4D97-AF65-F5344CB8AC3E}">
        <p14:creationId xmlns:p14="http://schemas.microsoft.com/office/powerpoint/2010/main" val="5772427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598065" rtl="0" eaLnBrk="1" latinLnBrk="0" hangingPunct="1">
        <a:lnSpc>
          <a:spcPct val="90000"/>
        </a:lnSpc>
        <a:spcBef>
          <a:spcPct val="0"/>
        </a:spcBef>
        <a:buNone/>
        <a:defRPr sz="2878" kern="1200">
          <a:solidFill>
            <a:schemeClr val="tx1"/>
          </a:solidFill>
          <a:latin typeface="+mj-lt"/>
          <a:ea typeface="+mj-ea"/>
          <a:cs typeface="+mj-cs"/>
        </a:defRPr>
      </a:lvl1pPr>
    </p:titleStyle>
    <p:bodyStyle>
      <a:lvl1pPr marL="149516" indent="-149516" algn="l" defTabSz="598065" rtl="0" eaLnBrk="1" latinLnBrk="0" hangingPunct="1">
        <a:lnSpc>
          <a:spcPct val="90000"/>
        </a:lnSpc>
        <a:spcBef>
          <a:spcPts val="654"/>
        </a:spcBef>
        <a:buFont typeface="Arial" panose="020B0604020202020204" pitchFamily="34" charset="0"/>
        <a:buChar char="•"/>
        <a:defRPr sz="1832" kern="1200">
          <a:solidFill>
            <a:schemeClr val="tx1"/>
          </a:solidFill>
          <a:latin typeface="+mn-lt"/>
          <a:ea typeface="+mn-ea"/>
          <a:cs typeface="+mn-cs"/>
        </a:defRPr>
      </a:lvl1pPr>
      <a:lvl2pPr marL="448549" indent="-149516" algn="l" defTabSz="598065" rtl="0" eaLnBrk="1" latinLnBrk="0" hangingPunct="1">
        <a:lnSpc>
          <a:spcPct val="90000"/>
        </a:lnSpc>
        <a:spcBef>
          <a:spcPts val="327"/>
        </a:spcBef>
        <a:buFont typeface="Arial" panose="020B0604020202020204" pitchFamily="34" charset="0"/>
        <a:buChar char="•"/>
        <a:defRPr sz="1569" kern="1200">
          <a:solidFill>
            <a:schemeClr val="tx1"/>
          </a:solidFill>
          <a:latin typeface="+mn-lt"/>
          <a:ea typeface="+mn-ea"/>
          <a:cs typeface="+mn-cs"/>
        </a:defRPr>
      </a:lvl2pPr>
      <a:lvl3pPr marL="747581" indent="-149516" algn="l" defTabSz="598065" rtl="0" eaLnBrk="1" latinLnBrk="0" hangingPunct="1">
        <a:lnSpc>
          <a:spcPct val="90000"/>
        </a:lnSpc>
        <a:spcBef>
          <a:spcPts val="327"/>
        </a:spcBef>
        <a:buFont typeface="Arial" panose="020B0604020202020204" pitchFamily="34" charset="0"/>
        <a:buChar char="•"/>
        <a:defRPr sz="1308" kern="1200">
          <a:solidFill>
            <a:schemeClr val="tx1"/>
          </a:solidFill>
          <a:latin typeface="+mn-lt"/>
          <a:ea typeface="+mn-ea"/>
          <a:cs typeface="+mn-cs"/>
        </a:defRPr>
      </a:lvl3pPr>
      <a:lvl4pPr marL="1046614" indent="-149516" algn="l" defTabSz="598065" rtl="0" eaLnBrk="1" latinLnBrk="0" hangingPunct="1">
        <a:lnSpc>
          <a:spcPct val="90000"/>
        </a:lnSpc>
        <a:spcBef>
          <a:spcPts val="327"/>
        </a:spcBef>
        <a:buFont typeface="Arial" panose="020B0604020202020204" pitchFamily="34" charset="0"/>
        <a:buChar char="•"/>
        <a:defRPr sz="1177" kern="1200">
          <a:solidFill>
            <a:schemeClr val="tx1"/>
          </a:solidFill>
          <a:latin typeface="+mn-lt"/>
          <a:ea typeface="+mn-ea"/>
          <a:cs typeface="+mn-cs"/>
        </a:defRPr>
      </a:lvl4pPr>
      <a:lvl5pPr marL="1345647" indent="-149516" algn="l" defTabSz="598065" rtl="0" eaLnBrk="1" latinLnBrk="0" hangingPunct="1">
        <a:lnSpc>
          <a:spcPct val="90000"/>
        </a:lnSpc>
        <a:spcBef>
          <a:spcPts val="327"/>
        </a:spcBef>
        <a:buFont typeface="Arial" panose="020B0604020202020204" pitchFamily="34" charset="0"/>
        <a:buChar char="•"/>
        <a:defRPr sz="1177" kern="1200">
          <a:solidFill>
            <a:schemeClr val="tx1"/>
          </a:solidFill>
          <a:latin typeface="+mn-lt"/>
          <a:ea typeface="+mn-ea"/>
          <a:cs typeface="+mn-cs"/>
        </a:defRPr>
      </a:lvl5pPr>
      <a:lvl6pPr marL="1644679" indent="-149516" algn="l" defTabSz="598065" rtl="0" eaLnBrk="1" latinLnBrk="0" hangingPunct="1">
        <a:lnSpc>
          <a:spcPct val="90000"/>
        </a:lnSpc>
        <a:spcBef>
          <a:spcPts val="327"/>
        </a:spcBef>
        <a:buFont typeface="Arial" panose="020B0604020202020204" pitchFamily="34" charset="0"/>
        <a:buChar char="•"/>
        <a:defRPr sz="1177" kern="1200">
          <a:solidFill>
            <a:schemeClr val="tx1"/>
          </a:solidFill>
          <a:latin typeface="+mn-lt"/>
          <a:ea typeface="+mn-ea"/>
          <a:cs typeface="+mn-cs"/>
        </a:defRPr>
      </a:lvl6pPr>
      <a:lvl7pPr marL="1943711" indent="-149516" algn="l" defTabSz="598065" rtl="0" eaLnBrk="1" latinLnBrk="0" hangingPunct="1">
        <a:lnSpc>
          <a:spcPct val="90000"/>
        </a:lnSpc>
        <a:spcBef>
          <a:spcPts val="327"/>
        </a:spcBef>
        <a:buFont typeface="Arial" panose="020B0604020202020204" pitchFamily="34" charset="0"/>
        <a:buChar char="•"/>
        <a:defRPr sz="1177" kern="1200">
          <a:solidFill>
            <a:schemeClr val="tx1"/>
          </a:solidFill>
          <a:latin typeface="+mn-lt"/>
          <a:ea typeface="+mn-ea"/>
          <a:cs typeface="+mn-cs"/>
        </a:defRPr>
      </a:lvl7pPr>
      <a:lvl8pPr marL="2242744" indent="-149516" algn="l" defTabSz="598065" rtl="0" eaLnBrk="1" latinLnBrk="0" hangingPunct="1">
        <a:lnSpc>
          <a:spcPct val="90000"/>
        </a:lnSpc>
        <a:spcBef>
          <a:spcPts val="327"/>
        </a:spcBef>
        <a:buFont typeface="Arial" panose="020B0604020202020204" pitchFamily="34" charset="0"/>
        <a:buChar char="•"/>
        <a:defRPr sz="1177" kern="1200">
          <a:solidFill>
            <a:schemeClr val="tx1"/>
          </a:solidFill>
          <a:latin typeface="+mn-lt"/>
          <a:ea typeface="+mn-ea"/>
          <a:cs typeface="+mn-cs"/>
        </a:defRPr>
      </a:lvl8pPr>
      <a:lvl9pPr marL="2541777" indent="-149516" algn="l" defTabSz="598065" rtl="0" eaLnBrk="1" latinLnBrk="0" hangingPunct="1">
        <a:lnSpc>
          <a:spcPct val="90000"/>
        </a:lnSpc>
        <a:spcBef>
          <a:spcPts val="327"/>
        </a:spcBef>
        <a:buFont typeface="Arial" panose="020B0604020202020204" pitchFamily="34" charset="0"/>
        <a:buChar char="•"/>
        <a:defRPr sz="1177" kern="1200">
          <a:solidFill>
            <a:schemeClr val="tx1"/>
          </a:solidFill>
          <a:latin typeface="+mn-lt"/>
          <a:ea typeface="+mn-ea"/>
          <a:cs typeface="+mn-cs"/>
        </a:defRPr>
      </a:lvl9pPr>
    </p:bodyStyle>
    <p:otherStyle>
      <a:defPPr>
        <a:defRPr lang="en-US"/>
      </a:defPPr>
      <a:lvl1pPr marL="0" algn="l" defTabSz="598065" rtl="0" eaLnBrk="1" latinLnBrk="0" hangingPunct="1">
        <a:defRPr sz="1177" kern="1200">
          <a:solidFill>
            <a:schemeClr val="tx1"/>
          </a:solidFill>
          <a:latin typeface="+mn-lt"/>
          <a:ea typeface="+mn-ea"/>
          <a:cs typeface="+mn-cs"/>
        </a:defRPr>
      </a:lvl1pPr>
      <a:lvl2pPr marL="299033" algn="l" defTabSz="598065" rtl="0" eaLnBrk="1" latinLnBrk="0" hangingPunct="1">
        <a:defRPr sz="1177" kern="1200">
          <a:solidFill>
            <a:schemeClr val="tx1"/>
          </a:solidFill>
          <a:latin typeface="+mn-lt"/>
          <a:ea typeface="+mn-ea"/>
          <a:cs typeface="+mn-cs"/>
        </a:defRPr>
      </a:lvl2pPr>
      <a:lvl3pPr marL="598065" algn="l" defTabSz="598065" rtl="0" eaLnBrk="1" latinLnBrk="0" hangingPunct="1">
        <a:defRPr sz="1177" kern="1200">
          <a:solidFill>
            <a:schemeClr val="tx1"/>
          </a:solidFill>
          <a:latin typeface="+mn-lt"/>
          <a:ea typeface="+mn-ea"/>
          <a:cs typeface="+mn-cs"/>
        </a:defRPr>
      </a:lvl3pPr>
      <a:lvl4pPr marL="897098" algn="l" defTabSz="598065" rtl="0" eaLnBrk="1" latinLnBrk="0" hangingPunct="1">
        <a:defRPr sz="1177" kern="1200">
          <a:solidFill>
            <a:schemeClr val="tx1"/>
          </a:solidFill>
          <a:latin typeface="+mn-lt"/>
          <a:ea typeface="+mn-ea"/>
          <a:cs typeface="+mn-cs"/>
        </a:defRPr>
      </a:lvl4pPr>
      <a:lvl5pPr marL="1196130" algn="l" defTabSz="598065" rtl="0" eaLnBrk="1" latinLnBrk="0" hangingPunct="1">
        <a:defRPr sz="1177" kern="1200">
          <a:solidFill>
            <a:schemeClr val="tx1"/>
          </a:solidFill>
          <a:latin typeface="+mn-lt"/>
          <a:ea typeface="+mn-ea"/>
          <a:cs typeface="+mn-cs"/>
        </a:defRPr>
      </a:lvl5pPr>
      <a:lvl6pPr marL="1495163" algn="l" defTabSz="598065" rtl="0" eaLnBrk="1" latinLnBrk="0" hangingPunct="1">
        <a:defRPr sz="1177" kern="1200">
          <a:solidFill>
            <a:schemeClr val="tx1"/>
          </a:solidFill>
          <a:latin typeface="+mn-lt"/>
          <a:ea typeface="+mn-ea"/>
          <a:cs typeface="+mn-cs"/>
        </a:defRPr>
      </a:lvl6pPr>
      <a:lvl7pPr marL="1794196" algn="l" defTabSz="598065" rtl="0" eaLnBrk="1" latinLnBrk="0" hangingPunct="1">
        <a:defRPr sz="1177" kern="1200">
          <a:solidFill>
            <a:schemeClr val="tx1"/>
          </a:solidFill>
          <a:latin typeface="+mn-lt"/>
          <a:ea typeface="+mn-ea"/>
          <a:cs typeface="+mn-cs"/>
        </a:defRPr>
      </a:lvl7pPr>
      <a:lvl8pPr marL="2093228" algn="l" defTabSz="598065" rtl="0" eaLnBrk="1" latinLnBrk="0" hangingPunct="1">
        <a:defRPr sz="1177" kern="1200">
          <a:solidFill>
            <a:schemeClr val="tx1"/>
          </a:solidFill>
          <a:latin typeface="+mn-lt"/>
          <a:ea typeface="+mn-ea"/>
          <a:cs typeface="+mn-cs"/>
        </a:defRPr>
      </a:lvl8pPr>
      <a:lvl9pPr marL="2392261" algn="l" defTabSz="598065" rtl="0" eaLnBrk="1" latinLnBrk="0" hangingPunct="1">
        <a:defRPr sz="1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9.png"/><Relationship Id="rId7" Type="http://schemas.openxmlformats.org/officeDocument/2006/relationships/image" Target="../media/image21.png"/><Relationship Id="rId12"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11.wdp"/><Relationship Id="rId11" Type="http://schemas.openxmlformats.org/officeDocument/2006/relationships/image" Target="../media/image12.png"/><Relationship Id="rId5" Type="http://schemas.openxmlformats.org/officeDocument/2006/relationships/image" Target="../media/image20.png"/><Relationship Id="rId10" Type="http://schemas.microsoft.com/office/2007/relationships/hdphoto" Target="../media/hdphoto1.wdp"/><Relationship Id="rId4" Type="http://schemas.microsoft.com/office/2007/relationships/hdphoto" Target="../media/hdphoto10.wdp"/><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microsoft.com/office/2007/relationships/hdphoto" Target="../media/hdphoto12.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1.png"/><Relationship Id="rId5" Type="http://schemas.microsoft.com/office/2007/relationships/hdphoto" Target="../media/hdphoto11.wdp"/><Relationship Id="rId4" Type="http://schemas.openxmlformats.org/officeDocument/2006/relationships/image" Target="../media/image20.png"/><Relationship Id="rId9"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22.png"/><Relationship Id="rId5" Type="http://schemas.microsoft.com/office/2007/relationships/hdphoto" Target="../media/hdphoto12.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22.png"/><Relationship Id="rId5" Type="http://schemas.microsoft.com/office/2007/relationships/hdphoto" Target="../media/hdphoto12.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10" Type="http://schemas.microsoft.com/office/2007/relationships/hdphoto" Target="../media/hdphoto14.wdp"/><Relationship Id="rId4" Type="http://schemas.microsoft.com/office/2007/relationships/hdphoto" Target="../media/hdphoto10.wdp"/><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5.wdp"/><Relationship Id="rId7"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11.xml"/><Relationship Id="rId6" Type="http://schemas.microsoft.com/office/2007/relationships/hdphoto" Target="../media/hdphoto10.wdp"/><Relationship Id="rId5" Type="http://schemas.openxmlformats.org/officeDocument/2006/relationships/image" Target="../media/image19.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4.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6.wdp"/><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70337"/>
            <a:ext cx="9144000" cy="5132868"/>
            <a:chOff x="0" y="-138500"/>
            <a:chExt cx="9144000" cy="52713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138500"/>
              <a:ext cx="1221983" cy="2769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200" b="1" cap="all" spc="0">
                  <a:ln>
                    <a:solidFill>
                      <a:srgbClr val="FFFF00"/>
                    </a:solidFill>
                  </a:ln>
                  <a:solidFill>
                    <a:srgbClr val="F446B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Quynh miss</a:t>
              </a:r>
            </a:p>
          </p:txBody>
        </p:sp>
      </p:grpSp>
      <p:sp>
        <p:nvSpPr>
          <p:cNvPr id="8" name="Round Diagonal Corner Rectangle 7"/>
          <p:cNvSpPr/>
          <p:nvPr/>
        </p:nvSpPr>
        <p:spPr>
          <a:xfrm>
            <a:off x="-10875" y="-64071"/>
            <a:ext cx="9154875" cy="1627057"/>
          </a:xfrm>
          <a:custGeom>
            <a:avLst/>
            <a:gdLst>
              <a:gd name="connsiteX0" fmla="*/ 276498 w 9144000"/>
              <a:gd name="connsiteY0" fmla="*/ 0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276498 w 9144000"/>
              <a:gd name="connsiteY8" fmla="*/ 0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446619 w 9144000"/>
              <a:gd name="connsiteY0" fmla="*/ 180753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46619 w 9144000"/>
              <a:gd name="connsiteY8" fmla="*/ 180753 h 1658956"/>
              <a:gd name="connsiteX0" fmla="*/ 404089 w 9144000"/>
              <a:gd name="connsiteY0" fmla="*/ 191386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44000"/>
              <a:gd name="connsiteY0" fmla="*/ 191386 h 1658956"/>
              <a:gd name="connsiteX1" fmla="*/ 9144000 w 9144000"/>
              <a:gd name="connsiteY1" fmla="*/ 0 h 1658956"/>
              <a:gd name="connsiteX2" fmla="*/ 9133367 w 9144000"/>
              <a:gd name="connsiteY2" fmla="*/ 138223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54633"/>
              <a:gd name="connsiteY0" fmla="*/ 106325 h 1573895"/>
              <a:gd name="connsiteX1" fmla="*/ 9154633 w 9154633"/>
              <a:gd name="connsiteY1" fmla="*/ 0 h 1573895"/>
              <a:gd name="connsiteX2" fmla="*/ 9133367 w 9154633"/>
              <a:gd name="connsiteY2" fmla="*/ 53162 h 1573895"/>
              <a:gd name="connsiteX3" fmla="*/ 9144000 w 9154633"/>
              <a:gd name="connsiteY3" fmla="*/ 1297397 h 1573895"/>
              <a:gd name="connsiteX4" fmla="*/ 8867502 w 9154633"/>
              <a:gd name="connsiteY4" fmla="*/ 1573895 h 1573895"/>
              <a:gd name="connsiteX5" fmla="*/ 0 w 9154633"/>
              <a:gd name="connsiteY5" fmla="*/ 1573895 h 1573895"/>
              <a:gd name="connsiteX6" fmla="*/ 0 w 9154633"/>
              <a:gd name="connsiteY6" fmla="*/ 1573895 h 1573895"/>
              <a:gd name="connsiteX7" fmla="*/ 0 w 9154633"/>
              <a:gd name="connsiteY7" fmla="*/ 191437 h 1573895"/>
              <a:gd name="connsiteX8" fmla="*/ 404089 w 9154633"/>
              <a:gd name="connsiteY8" fmla="*/ 106325 h 1573895"/>
              <a:gd name="connsiteX0" fmla="*/ 406325 w 9156869"/>
              <a:gd name="connsiteY0" fmla="*/ 106325 h 1573895"/>
              <a:gd name="connsiteX1" fmla="*/ 9156869 w 9156869"/>
              <a:gd name="connsiteY1" fmla="*/ 0 h 1573895"/>
              <a:gd name="connsiteX2" fmla="*/ 9135603 w 9156869"/>
              <a:gd name="connsiteY2" fmla="*/ 53162 h 1573895"/>
              <a:gd name="connsiteX3" fmla="*/ 9146236 w 9156869"/>
              <a:gd name="connsiteY3" fmla="*/ 1297397 h 1573895"/>
              <a:gd name="connsiteX4" fmla="*/ 8869738 w 9156869"/>
              <a:gd name="connsiteY4" fmla="*/ 1573895 h 1573895"/>
              <a:gd name="connsiteX5" fmla="*/ 2236 w 9156869"/>
              <a:gd name="connsiteY5" fmla="*/ 1573895 h 1573895"/>
              <a:gd name="connsiteX6" fmla="*/ 2236 w 9156869"/>
              <a:gd name="connsiteY6" fmla="*/ 1573895 h 1573895"/>
              <a:gd name="connsiteX7" fmla="*/ 2236 w 9156869"/>
              <a:gd name="connsiteY7" fmla="*/ 191437 h 1573895"/>
              <a:gd name="connsiteX8" fmla="*/ 406325 w 9156869"/>
              <a:gd name="connsiteY8" fmla="*/ 106325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456937 h 1573895"/>
              <a:gd name="connsiteX7" fmla="*/ 242 w 9154875"/>
              <a:gd name="connsiteY7" fmla="*/ 191437 h 1573895"/>
              <a:gd name="connsiteX8" fmla="*/ 436229 w 9154875"/>
              <a:gd name="connsiteY8" fmla="*/ 74427 h 1573895"/>
              <a:gd name="connsiteX0" fmla="*/ 436229 w 9154875"/>
              <a:gd name="connsiteY0" fmla="*/ 74427 h 1584527"/>
              <a:gd name="connsiteX1" fmla="*/ 9154875 w 9154875"/>
              <a:gd name="connsiteY1" fmla="*/ 0 h 1584527"/>
              <a:gd name="connsiteX2" fmla="*/ 9133609 w 9154875"/>
              <a:gd name="connsiteY2" fmla="*/ 53162 h 1584527"/>
              <a:gd name="connsiteX3" fmla="*/ 9144242 w 9154875"/>
              <a:gd name="connsiteY3" fmla="*/ 1297397 h 1584527"/>
              <a:gd name="connsiteX4" fmla="*/ 8867744 w 9154875"/>
              <a:gd name="connsiteY4" fmla="*/ 1573895 h 1584527"/>
              <a:gd name="connsiteX5" fmla="*/ 212893 w 9154875"/>
              <a:gd name="connsiteY5" fmla="*/ 1584527 h 1584527"/>
              <a:gd name="connsiteX6" fmla="*/ 242 w 9154875"/>
              <a:gd name="connsiteY6" fmla="*/ 1456937 h 1584527"/>
              <a:gd name="connsiteX7" fmla="*/ 242 w 9154875"/>
              <a:gd name="connsiteY7" fmla="*/ 191437 h 1584527"/>
              <a:gd name="connsiteX8" fmla="*/ 436229 w 9154875"/>
              <a:gd name="connsiteY8" fmla="*/ 74427 h 158452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867744 w 9154875"/>
              <a:gd name="connsiteY4" fmla="*/ 157389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570033 w 9154875"/>
              <a:gd name="connsiteY4" fmla="*/ 161642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4875" h="1627057">
                <a:moveTo>
                  <a:pt x="436229" y="74427"/>
                </a:moveTo>
                <a:lnTo>
                  <a:pt x="9154875" y="0"/>
                </a:lnTo>
                <a:lnTo>
                  <a:pt x="9133609" y="53162"/>
                </a:lnTo>
                <a:cubicBezTo>
                  <a:pt x="9137153" y="467907"/>
                  <a:pt x="9140698" y="882652"/>
                  <a:pt x="9144242" y="1297397"/>
                </a:cubicBezTo>
                <a:cubicBezTo>
                  <a:pt x="9144242" y="1450103"/>
                  <a:pt x="8722739" y="1616425"/>
                  <a:pt x="8570033" y="1616425"/>
                </a:cubicBezTo>
                <a:lnTo>
                  <a:pt x="436177" y="1627057"/>
                </a:lnTo>
                <a:lnTo>
                  <a:pt x="242" y="1456937"/>
                </a:lnTo>
                <a:lnTo>
                  <a:pt x="242" y="191437"/>
                </a:lnTo>
                <a:cubicBezTo>
                  <a:pt x="242" y="38731"/>
                  <a:pt x="-24822" y="85060"/>
                  <a:pt x="436229" y="74427"/>
                </a:cubicBezTo>
                <a:close/>
              </a:path>
            </a:pathLst>
          </a:custGeom>
          <a:solidFill>
            <a:srgbClr val="00B0F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Arial" pitchFamily="34" charset="0"/>
              <a:cs typeface="Arial" pitchFamily="34" charset="0"/>
            </a:endParaRPr>
          </a:p>
        </p:txBody>
      </p:sp>
      <p:grpSp>
        <p:nvGrpSpPr>
          <p:cNvPr id="12" name="Group 11"/>
          <p:cNvGrpSpPr/>
          <p:nvPr/>
        </p:nvGrpSpPr>
        <p:grpSpPr>
          <a:xfrm>
            <a:off x="-344819" y="-501331"/>
            <a:ext cx="2573080" cy="2137144"/>
            <a:chOff x="-255181" y="-138500"/>
            <a:chExt cx="2668772" cy="1866155"/>
          </a:xfrm>
        </p:grpSpPr>
        <p:sp>
          <p:nvSpPr>
            <p:cNvPr id="9" name="Oval 8"/>
            <p:cNvSpPr/>
            <p:nvPr/>
          </p:nvSpPr>
          <p:spPr>
            <a:xfrm>
              <a:off x="-255181" y="-138500"/>
              <a:ext cx="2668772" cy="185034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7591" y="-96105"/>
              <a:ext cx="2413592" cy="18237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7591" y="255045"/>
              <a:ext cx="1903228" cy="14726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992985" y="1961909"/>
            <a:ext cx="7151013" cy="1035577"/>
            <a:chOff x="1992986" y="1961909"/>
            <a:chExt cx="6789696" cy="1035577"/>
          </a:xfrm>
        </p:grpSpPr>
        <p:sp>
          <p:nvSpPr>
            <p:cNvPr id="14"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Rectangle 10"/>
            <p:cNvSpPr/>
            <p:nvPr/>
          </p:nvSpPr>
          <p:spPr>
            <a:xfrm>
              <a:off x="1992986" y="1961909"/>
              <a:ext cx="6649863" cy="100389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7"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8" name="TextBox 17"/>
          <p:cNvSpPr txBox="1"/>
          <p:nvPr/>
        </p:nvSpPr>
        <p:spPr>
          <a:xfrm>
            <a:off x="2355239" y="2134823"/>
            <a:ext cx="5916891" cy="707874"/>
          </a:xfrm>
          <a:prstGeom prst="rect">
            <a:avLst/>
          </a:prstGeom>
          <a:noFill/>
        </p:spPr>
        <p:txBody>
          <a:bodyPr wrap="square" lIns="91428" tIns="45714" rIns="91428" bIns="45714" rtlCol="0">
            <a:spAutoFit/>
          </a:bodyPr>
          <a:lstStyle/>
          <a:p>
            <a:pPr algn="ctr"/>
            <a:r>
              <a:rPr lang="nl-NL" sz="4000" b="1" dirty="0">
                <a:solidFill>
                  <a:schemeClr val="accent5"/>
                </a:solidFill>
              </a:rPr>
              <a:t>Một giờ học</a:t>
            </a:r>
            <a:endParaRPr lang="en-US" sz="4000" b="1" dirty="0">
              <a:solidFill>
                <a:schemeClr val="accent5"/>
              </a:solidFill>
              <a:latin typeface="Arial" pitchFamily="34" charset="0"/>
              <a:ea typeface="Arial-Rounded" pitchFamily="34" charset="0"/>
              <a:cs typeface="Arial" pitchFamily="34" charset="0"/>
            </a:endParaRPr>
          </a:p>
        </p:txBody>
      </p:sp>
      <p:sp>
        <p:nvSpPr>
          <p:cNvPr id="19" name="Oval 18"/>
          <p:cNvSpPr/>
          <p:nvPr/>
        </p:nvSpPr>
        <p:spPr>
          <a:xfrm>
            <a:off x="1300162" y="1937790"/>
            <a:ext cx="1055077" cy="1028015"/>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dirty="0" err="1">
                <a:solidFill>
                  <a:schemeClr val="bg1"/>
                </a:solidFill>
                <a:latin typeface="Arial" pitchFamily="34" charset="0"/>
                <a:ea typeface="Arial-Rounded" pitchFamily="34" charset="0"/>
                <a:cs typeface="Arial" pitchFamily="34" charset="0"/>
              </a:rPr>
              <a:t>Bài</a:t>
            </a:r>
            <a:endParaRPr lang="en-US" sz="2400" b="1" dirty="0">
              <a:solidFill>
                <a:schemeClr val="bg1"/>
              </a:solidFill>
              <a:latin typeface="Arial" pitchFamily="34" charset="0"/>
              <a:ea typeface="Arial-Rounded" pitchFamily="34" charset="0"/>
              <a:cs typeface="Arial" pitchFamily="34" charset="0"/>
            </a:endParaRPr>
          </a:p>
          <a:p>
            <a:pPr algn="ctr"/>
            <a:r>
              <a:rPr lang="vi-VN" sz="3600" b="1" dirty="0">
                <a:solidFill>
                  <a:schemeClr val="bg1"/>
                </a:solidFill>
                <a:latin typeface="Arial" pitchFamily="34" charset="0"/>
                <a:ea typeface="Arial-Rounded" pitchFamily="34" charset="0"/>
                <a:cs typeface="Arial" pitchFamily="34" charset="0"/>
              </a:rPr>
              <a:t>6</a:t>
            </a:r>
            <a:endParaRPr lang="en-US" sz="3600" b="1" dirty="0">
              <a:solidFill>
                <a:schemeClr val="bg1"/>
              </a:solidFill>
              <a:latin typeface="Arial" pitchFamily="34" charset="0"/>
              <a:ea typeface="Arial-Rounded" pitchFamily="34" charset="0"/>
              <a:cs typeface="Arial" pitchFamily="34" charset="0"/>
            </a:endParaRPr>
          </a:p>
        </p:txBody>
      </p:sp>
      <p:sp>
        <p:nvSpPr>
          <p:cNvPr id="21" name="TextBox 20"/>
          <p:cNvSpPr txBox="1"/>
          <p:nvPr/>
        </p:nvSpPr>
        <p:spPr>
          <a:xfrm>
            <a:off x="256286" y="792587"/>
            <a:ext cx="1043876" cy="523220"/>
          </a:xfrm>
          <a:prstGeom prst="rect">
            <a:avLst/>
          </a:prstGeom>
          <a:noFill/>
        </p:spPr>
        <p:txBody>
          <a:bodyPr wrap="none" rtlCol="0">
            <a:spAutoFit/>
          </a:bodyPr>
          <a:lstStyle/>
          <a:p>
            <a:r>
              <a:rPr lang="vi-VN" sz="2800" b="1" dirty="0">
                <a:solidFill>
                  <a:srgbClr val="0070C0"/>
                </a:solidFill>
              </a:rPr>
              <a:t>Tuần</a:t>
            </a:r>
            <a:endParaRPr lang="en-US" sz="4000" b="1" dirty="0">
              <a:solidFill>
                <a:srgbClr val="0070C0"/>
              </a:solidFill>
            </a:endParaRPr>
          </a:p>
        </p:txBody>
      </p:sp>
      <p:sp>
        <p:nvSpPr>
          <p:cNvPr id="22" name="TextBox 21"/>
          <p:cNvSpPr txBox="1"/>
          <p:nvPr/>
        </p:nvSpPr>
        <p:spPr>
          <a:xfrm>
            <a:off x="1221983" y="582671"/>
            <a:ext cx="569387" cy="923330"/>
          </a:xfrm>
          <a:prstGeom prst="rect">
            <a:avLst/>
          </a:prstGeom>
          <a:noFill/>
        </p:spPr>
        <p:txBody>
          <a:bodyPr wrap="none" rtlCol="0">
            <a:spAutoFit/>
          </a:bodyPr>
          <a:lstStyle/>
          <a:p>
            <a:r>
              <a:rPr lang="vi-VN" sz="5400" b="1" dirty="0">
                <a:solidFill>
                  <a:srgbClr val="0070C0"/>
                </a:solidFill>
              </a:rPr>
              <a:t>3</a:t>
            </a:r>
            <a:endParaRPr lang="en-US" sz="5400" b="1" dirty="0">
              <a:solidFill>
                <a:srgbClr val="0070C0"/>
              </a:solidFill>
            </a:endParaRPr>
          </a:p>
        </p:txBody>
      </p:sp>
      <p:sp>
        <p:nvSpPr>
          <p:cNvPr id="2" name="TextBox 1"/>
          <p:cNvSpPr txBox="1"/>
          <p:nvPr/>
        </p:nvSpPr>
        <p:spPr>
          <a:xfrm>
            <a:off x="2228261" y="395514"/>
            <a:ext cx="6657592" cy="707886"/>
          </a:xfrm>
          <a:prstGeom prst="rect">
            <a:avLst/>
          </a:prstGeom>
          <a:noFill/>
        </p:spPr>
        <p:txBody>
          <a:bodyPr wrap="none" rtlCol="0">
            <a:spAutoFit/>
          </a:bodyPr>
          <a:lstStyle/>
          <a:p>
            <a:r>
              <a:rPr lang="en-US" sz="4000" b="1" dirty="0">
                <a:solidFill>
                  <a:schemeClr val="bg1"/>
                </a:solidFill>
                <a:latin typeface="Arial" pitchFamily="34" charset="0"/>
                <a:cs typeface="Arial" pitchFamily="34" charset="0"/>
              </a:rPr>
              <a:t>EM LỚN LÊN TỪNG NGÀY</a:t>
            </a:r>
          </a:p>
        </p:txBody>
      </p:sp>
      <p:pic>
        <p:nvPicPr>
          <p:cNvPr id="23" name="Picture 22">
            <a:extLst>
              <a:ext uri="{FF2B5EF4-FFF2-40B4-BE49-F238E27FC236}">
                <a16:creationId xmlns:a16="http://schemas.microsoft.com/office/drawing/2014/main" id="{50AF093B-0823-42E9-99FC-2AB0093227DF}"/>
              </a:ext>
            </a:extLst>
          </p:cNvPr>
          <p:cNvPicPr>
            <a:picLocks noChangeAspect="1"/>
          </p:cNvPicPr>
          <p:nvPr/>
        </p:nvPicPr>
        <p:blipFill>
          <a:blip r:embed="rId2"/>
          <a:stretch>
            <a:fillRect/>
          </a:stretch>
        </p:blipFill>
        <p:spPr>
          <a:xfrm>
            <a:off x="174527" y="2097058"/>
            <a:ext cx="1256264" cy="3033689"/>
          </a:xfrm>
          <a:prstGeom prst="rect">
            <a:avLst/>
          </a:prstGeom>
        </p:spPr>
      </p:pic>
      <p:sp>
        <p:nvSpPr>
          <p:cNvPr id="4" name="TextBox 3">
            <a:extLst>
              <a:ext uri="{FF2B5EF4-FFF2-40B4-BE49-F238E27FC236}">
                <a16:creationId xmlns:a16="http://schemas.microsoft.com/office/drawing/2014/main" id="{F73712FD-D39F-679A-44E0-E55EF1BDCDE4}"/>
              </a:ext>
            </a:extLst>
          </p:cNvPr>
          <p:cNvSpPr txBox="1"/>
          <p:nvPr/>
        </p:nvSpPr>
        <p:spPr>
          <a:xfrm>
            <a:off x="3383560" y="3493179"/>
            <a:ext cx="3559502" cy="584763"/>
          </a:xfrm>
          <a:prstGeom prst="rect">
            <a:avLst/>
          </a:prstGeom>
          <a:noFill/>
        </p:spPr>
        <p:txBody>
          <a:bodyPr wrap="square" lIns="91428" tIns="45714" rIns="91428" bIns="45714" rtlCol="0">
            <a:spAutoFit/>
          </a:bodyPr>
          <a:lstStyle/>
          <a:p>
            <a:pPr algn="ctr"/>
            <a:r>
              <a:rPr lang="nl-NL" sz="3200" b="1" dirty="0">
                <a:solidFill>
                  <a:srgbClr val="FF0000"/>
                </a:solidFill>
                <a:ea typeface="Arial-Rounded" pitchFamily="34" charset="0"/>
              </a:rPr>
              <a:t>Đọc - tiết 1 + 2</a:t>
            </a:r>
            <a:endParaRPr lang="en-US" sz="3200" b="1" dirty="0">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78858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7034" y="527769"/>
            <a:ext cx="8547965" cy="4801314"/>
          </a:xfrm>
          <a:prstGeom prst="rect">
            <a:avLst/>
          </a:prstGeom>
          <a:noFill/>
        </p:spPr>
        <p:txBody>
          <a:bodyPr wrap="square" rtlCol="0">
            <a:spAutoFit/>
          </a:bodyPr>
          <a:lstStyle/>
          <a:p>
            <a:pPr algn="just"/>
            <a:r>
              <a:rPr lang="vi-VN" sz="1800" dirty="0"/>
              <a:t>    Thầy giáo nói: “Chúng ta cần học cách giao tiếp tự tin. Vì thế hôm nay chúng ta sẽ tập nói trước lớp về bất cứ điều gì mình thích.”.</a:t>
            </a:r>
          </a:p>
          <a:p>
            <a:pPr algn="just"/>
            <a:r>
              <a:rPr lang="vi-VN" sz="1800" dirty="0"/>
              <a:t>    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800" dirty="0"/>
              <a:t>Quang ngập ngừng</a:t>
            </a:r>
            <a:r>
              <a:rPr lang="en-US" sz="1800" dirty="0"/>
              <a:t>,</a:t>
            </a:r>
            <a:r>
              <a:rPr lang="vi-VN" sz="1800" dirty="0"/>
              <a:t> vừa nói vừa gãi đầu</a:t>
            </a:r>
            <a:r>
              <a:rPr lang="en-US" sz="1800" dirty="0"/>
              <a:t>: “ E</a:t>
            </a:r>
            <a:r>
              <a:rPr lang="vi-VN" sz="1800" dirty="0"/>
              <a:t>m</a:t>
            </a:r>
            <a:r>
              <a:rPr lang="en-US" sz="1800" dirty="0"/>
              <a:t>…”</a:t>
            </a:r>
            <a:endParaRPr lang="vi-VN" sz="1800" dirty="0"/>
          </a:p>
          <a:p>
            <a:pPr algn="just"/>
            <a:r>
              <a:rPr lang="en-US" sz="1800" dirty="0"/>
              <a:t> </a:t>
            </a:r>
            <a:r>
              <a:rPr lang="vi-VN" sz="1800" dirty="0"/>
              <a:t>   Thầy giáo nhắc: “ Rồi gì nữa?</a:t>
            </a:r>
            <a:r>
              <a:rPr lang="en-US" sz="1800" dirty="0"/>
              <a:t>”</a:t>
            </a:r>
            <a:endParaRPr lang="vi-VN" sz="1800" dirty="0"/>
          </a:p>
          <a:p>
            <a:pPr algn="just"/>
            <a:r>
              <a:rPr lang="en-US" sz="1800" dirty="0"/>
              <a:t> </a:t>
            </a:r>
            <a:r>
              <a:rPr lang="vi-VN" sz="1800" dirty="0"/>
              <a:t>   Quang lại gãi đầu: “ À… ờ… Em ngủ dậy.”  Và cậu nói tiếp: “ Rồi… ờ…”</a:t>
            </a:r>
          </a:p>
          <a:p>
            <a:pPr algn="just"/>
            <a:r>
              <a:rPr lang="vi-VN" sz="1800" dirty="0"/>
              <a:t>    Thầy giáo mỉm cười, kiên nhẫn nghe Quang nói. Thầy bảo: “Thế là được rồi đấy!”</a:t>
            </a:r>
          </a:p>
          <a:p>
            <a:pPr algn="just"/>
            <a:r>
              <a:rPr lang="en-US" sz="1800" dirty="0"/>
              <a:t> </a:t>
            </a:r>
            <a:r>
              <a:rPr lang="vi-VN" sz="18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800" dirty="0"/>
          </a:p>
          <a:p>
            <a:pPr algn="just"/>
            <a:r>
              <a:rPr lang="en-US" sz="1800" dirty="0"/>
              <a:t>    </a:t>
            </a:r>
            <a:r>
              <a:rPr lang="vi-VN" sz="1800" dirty="0"/>
              <a:t>Thầy giáo vỗ tay, các bạn vỗ tay theo, Quang cũng vỗ tay. </a:t>
            </a:r>
            <a:r>
              <a:rPr lang="en-US" sz="1800" dirty="0"/>
              <a:t>C</a:t>
            </a:r>
            <a:r>
              <a:rPr lang="vi-VN" sz="1800" dirty="0"/>
              <a:t>ả lớp tràn ngập tiếng vỗ tay.</a:t>
            </a:r>
          </a:p>
          <a:p>
            <a:pPr algn="just"/>
            <a:endParaRPr lang="vi-VN" sz="1800" dirty="0"/>
          </a:p>
        </p:txBody>
      </p:sp>
      <p:sp>
        <p:nvSpPr>
          <p:cNvPr id="8" name="TextBox 7"/>
          <p:cNvSpPr txBox="1"/>
          <p:nvPr/>
        </p:nvSpPr>
        <p:spPr>
          <a:xfrm>
            <a:off x="2837208" y="107498"/>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13" name="TextBox 12"/>
          <p:cNvSpPr txBox="1"/>
          <p:nvPr/>
        </p:nvSpPr>
        <p:spPr>
          <a:xfrm>
            <a:off x="7583725" y="158437"/>
            <a:ext cx="1479892"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toàn</a:t>
            </a:r>
            <a:r>
              <a:rPr lang="en-US" sz="1800" dirty="0"/>
              <a:t> </a:t>
            </a:r>
            <a:r>
              <a:rPr lang="en-US" sz="1800" dirty="0" err="1"/>
              <a:t>bài</a:t>
            </a:r>
            <a:endParaRPr lang="en-US" sz="1800" dirty="0"/>
          </a:p>
        </p:txBody>
      </p:sp>
      <p:sp>
        <p:nvSpPr>
          <p:cNvPr id="14" name="Oval 13"/>
          <p:cNvSpPr/>
          <p:nvPr/>
        </p:nvSpPr>
        <p:spPr>
          <a:xfrm>
            <a:off x="351685" y="5277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1</a:t>
            </a:r>
            <a:endParaRPr lang="en-US" sz="2000" b="1" dirty="0">
              <a:solidFill>
                <a:prstClr val="white"/>
              </a:solidFill>
            </a:endParaRPr>
          </a:p>
        </p:txBody>
      </p:sp>
      <p:sp>
        <p:nvSpPr>
          <p:cNvPr id="15" name="Oval 14"/>
          <p:cNvSpPr/>
          <p:nvPr/>
        </p:nvSpPr>
        <p:spPr>
          <a:xfrm>
            <a:off x="377456" y="109672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2</a:t>
            </a:r>
            <a:endParaRPr lang="en-US" sz="2000" b="1" dirty="0">
              <a:solidFill>
                <a:prstClr val="white"/>
              </a:solidFill>
            </a:endParaRPr>
          </a:p>
        </p:txBody>
      </p:sp>
      <p:sp>
        <p:nvSpPr>
          <p:cNvPr id="16" name="Oval 15"/>
          <p:cNvSpPr/>
          <p:nvPr/>
        </p:nvSpPr>
        <p:spPr>
          <a:xfrm>
            <a:off x="419480" y="32709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3</a:t>
            </a:r>
            <a:endParaRPr lang="en-US" sz="2000" b="1" dirty="0">
              <a:solidFill>
                <a:prstClr val="white"/>
              </a:solidFill>
            </a:endParaRPr>
          </a:p>
        </p:txBody>
      </p:sp>
      <p:grpSp>
        <p:nvGrpSpPr>
          <p:cNvPr id="18" name="Group 17"/>
          <p:cNvGrpSpPr/>
          <p:nvPr/>
        </p:nvGrpSpPr>
        <p:grpSpPr>
          <a:xfrm>
            <a:off x="5588694" y="784323"/>
            <a:ext cx="165798" cy="312406"/>
            <a:chOff x="7033846" y="1517301"/>
            <a:chExt cx="165798" cy="312406"/>
          </a:xfrm>
        </p:grpSpPr>
        <p:cxnSp>
          <p:nvCxnSpPr>
            <p:cNvPr id="19" name="Straight Connector 18"/>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57601" y="2958563"/>
            <a:ext cx="165798" cy="312406"/>
            <a:chOff x="7033846" y="1517301"/>
            <a:chExt cx="165798" cy="312406"/>
          </a:xfrm>
        </p:grpSpPr>
        <p:cxnSp>
          <p:nvCxnSpPr>
            <p:cNvPr id="22" name="Straight Connector 21"/>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06202" y="4139766"/>
            <a:ext cx="165798" cy="312406"/>
            <a:chOff x="7033846" y="1517301"/>
            <a:chExt cx="165798" cy="312406"/>
          </a:xfrm>
        </p:grpSpPr>
        <p:cxnSp>
          <p:nvCxnSpPr>
            <p:cNvPr id="25" name="Straight Connector 24"/>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388994" y="4348557"/>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4</a:t>
            </a:r>
          </a:p>
        </p:txBody>
      </p:sp>
      <p:cxnSp>
        <p:nvCxnSpPr>
          <p:cNvPr id="6" name="Straight Connector 5"/>
          <p:cNvCxnSpPr/>
          <p:nvPr/>
        </p:nvCxnSpPr>
        <p:spPr>
          <a:xfrm>
            <a:off x="4798679" y="137452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61208" y="2183140"/>
            <a:ext cx="1115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25461" y="301794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922337" y="569163"/>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47154" y="84859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21664" y="355706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424210" y="357953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9866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260771" y="2140655"/>
            <a:ext cx="110727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901480" y="1136718"/>
            <a:ext cx="4326579" cy="1598392"/>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3175869" cy="707886"/>
            </a:xfrm>
            <a:prstGeom prst="rect">
              <a:avLst/>
            </a:prstGeom>
            <a:grpFill/>
          </p:spPr>
          <p:txBody>
            <a:bodyPr wrap="none" rtlCol="0">
              <a:spAutoFit/>
            </a:bodyPr>
            <a:lstStyle/>
            <a:p>
              <a:r>
                <a:rPr lang="en-US" sz="4000" b="1" dirty="0" err="1">
                  <a:solidFill>
                    <a:srgbClr val="0418AC"/>
                  </a:solidFill>
                </a:rPr>
                <a:t>Tìm</a:t>
              </a:r>
              <a:r>
                <a:rPr lang="en-US" sz="4000" b="1" dirty="0">
                  <a:solidFill>
                    <a:srgbClr val="0418AC"/>
                  </a:solidFill>
                </a:rPr>
                <a:t> </a:t>
              </a:r>
              <a:r>
                <a:rPr lang="en-US" sz="4000" b="1" dirty="0" err="1">
                  <a:solidFill>
                    <a:srgbClr val="0418AC"/>
                  </a:solidFill>
                </a:rPr>
                <a:t>hiểu</a:t>
              </a:r>
              <a:r>
                <a:rPr lang="en-US" sz="4000" b="1" dirty="0">
                  <a:solidFill>
                    <a:srgbClr val="0418AC"/>
                  </a:solidFill>
                </a:rPr>
                <a:t> </a:t>
              </a:r>
              <a:r>
                <a:rPr lang="en-US" sz="4000" b="1" dirty="0" err="1">
                  <a:solidFill>
                    <a:srgbClr val="0418AC"/>
                  </a:solidFill>
                </a:rPr>
                <a:t>bài</a:t>
              </a:r>
              <a:endParaRPr lang="en-US" sz="4000" b="1" dirty="0">
                <a:solidFill>
                  <a:srgbClr val="0418AC"/>
                </a:solidFill>
              </a:endParaRPr>
            </a:p>
          </p:txBody>
        </p:sp>
      </p:grpSp>
      <p:grpSp>
        <p:nvGrpSpPr>
          <p:cNvPr id="9" name="Group 8"/>
          <p:cNvGrpSpPr/>
          <p:nvPr/>
        </p:nvGrpSpPr>
        <p:grpSpPr>
          <a:xfrm>
            <a:off x="1692981" y="1433235"/>
            <a:ext cx="1175787" cy="122511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430096" y="3005849"/>
            <a:ext cx="1583773" cy="21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687388" y="2844987"/>
            <a:ext cx="2456612" cy="22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63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0938" y="3660695"/>
            <a:ext cx="7406254" cy="1148849"/>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98017" y="1081836"/>
            <a:ext cx="8547965" cy="1200329"/>
          </a:xfrm>
          <a:prstGeom prst="rect">
            <a:avLst/>
          </a:prstGeom>
          <a:solidFill>
            <a:schemeClr val="accent4">
              <a:lumMod val="20000"/>
              <a:lumOff val="80000"/>
            </a:schemeClr>
          </a:solidFill>
        </p:spPr>
        <p:txBody>
          <a:bodyPr wrap="square" rtlCol="0">
            <a:spAutoFit/>
          </a:bodyPr>
          <a:lstStyle/>
          <a:p>
            <a:pPr algn="just"/>
            <a:r>
              <a:rPr lang="en-US" sz="2200" dirty="0"/>
              <a:t>   </a:t>
            </a:r>
            <a:r>
              <a:rPr lang="vi-VN" sz="2400" dirty="0"/>
              <a:t>Thầy giáo nói: “Chúng ta cần học cách giao tiếp tự tin. Vì thế hôm nay chúng ta sẽ tập nói trước lớp về bất cứ điều gì mình thích.”.</a:t>
            </a:r>
          </a:p>
        </p:txBody>
      </p:sp>
      <p:sp>
        <p:nvSpPr>
          <p:cNvPr id="8" name="TextBox 7"/>
          <p:cNvSpPr txBox="1"/>
          <p:nvPr/>
        </p:nvSpPr>
        <p:spPr>
          <a:xfrm>
            <a:off x="2512088" y="168458"/>
            <a:ext cx="2236510" cy="523220"/>
          </a:xfrm>
          <a:prstGeom prst="rect">
            <a:avLst/>
          </a:prstGeom>
          <a:noFill/>
        </p:spPr>
        <p:txBody>
          <a:bodyPr wrap="none" rtlCol="0">
            <a:spAutoFit/>
          </a:bodyPr>
          <a:lstStyle/>
          <a:p>
            <a:r>
              <a:rPr lang="en-US" sz="2800" b="1" dirty="0" err="1">
                <a:solidFill>
                  <a:srgbClr val="FF0000"/>
                </a:solidFill>
              </a:rPr>
              <a:t>Một</a:t>
            </a:r>
            <a:r>
              <a:rPr lang="en-US" sz="2800" b="1" dirty="0">
                <a:solidFill>
                  <a:srgbClr val="FF0000"/>
                </a:solidFill>
              </a:rPr>
              <a:t> </a:t>
            </a:r>
            <a:r>
              <a:rPr lang="en-US" sz="2800" b="1" dirty="0" err="1">
                <a:solidFill>
                  <a:srgbClr val="FF0000"/>
                </a:solidFill>
              </a:rPr>
              <a:t>giờ</a:t>
            </a:r>
            <a:r>
              <a:rPr lang="en-US" sz="2800" b="1" dirty="0">
                <a:solidFill>
                  <a:srgbClr val="FF0000"/>
                </a:solidFill>
              </a:rPr>
              <a:t> </a:t>
            </a:r>
            <a:r>
              <a:rPr lang="en-US" sz="2800" b="1" dirty="0" err="1">
                <a:solidFill>
                  <a:srgbClr val="FF0000"/>
                </a:solidFill>
              </a:rPr>
              <a:t>học</a:t>
            </a:r>
            <a:endParaRPr lang="en-US" sz="2800" b="1" dirty="0">
              <a:solidFill>
                <a:srgbClr val="FF0000"/>
              </a:solidFill>
            </a:endParaRPr>
          </a:p>
        </p:txBody>
      </p:sp>
      <p:sp>
        <p:nvSpPr>
          <p:cNvPr id="28" name="TextBox 27"/>
          <p:cNvSpPr txBox="1"/>
          <p:nvPr/>
        </p:nvSpPr>
        <p:spPr>
          <a:xfrm>
            <a:off x="869502" y="705867"/>
            <a:ext cx="1898244" cy="369332"/>
          </a:xfrm>
          <a:prstGeom prst="rect">
            <a:avLst/>
          </a:prstGeom>
          <a:solidFill>
            <a:srgbClr val="00B0F0"/>
          </a:solidFill>
        </p:spPr>
        <p:txBody>
          <a:bodyPr wrap="square" rtlCol="0">
            <a:spAutoFit/>
          </a:bodyPr>
          <a:lstStyle/>
          <a:p>
            <a:pPr algn="ctr"/>
            <a:r>
              <a:rPr lang="en-US" sz="1800"/>
              <a:t>Đọc đoạn 1</a:t>
            </a:r>
          </a:p>
        </p:txBody>
      </p:sp>
      <p:grpSp>
        <p:nvGrpSpPr>
          <p:cNvPr id="3" name="Group 2"/>
          <p:cNvGrpSpPr/>
          <p:nvPr/>
        </p:nvGrpSpPr>
        <p:grpSpPr>
          <a:xfrm>
            <a:off x="43413" y="135602"/>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43413" y="270241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50938" y="3660695"/>
            <a:ext cx="7491513" cy="430887"/>
          </a:xfrm>
          <a:prstGeom prst="rect">
            <a:avLst/>
          </a:prstGeom>
          <a:noFill/>
        </p:spPr>
        <p:txBody>
          <a:bodyPr wrap="square" rtlCol="0">
            <a:spAutoFit/>
          </a:bodyPr>
          <a:lstStyle/>
          <a:p>
            <a:r>
              <a:rPr lang="vi-VN" sz="2200" b="1" dirty="0">
                <a:solidFill>
                  <a:srgbClr val="0070C0"/>
                </a:solidFill>
              </a:rPr>
              <a:t>Câu </a:t>
            </a:r>
            <a:r>
              <a:rPr lang="en-US" sz="2200" b="1" dirty="0">
                <a:solidFill>
                  <a:srgbClr val="0070C0"/>
                </a:solidFill>
              </a:rPr>
              <a:t>1: </a:t>
            </a:r>
            <a:r>
              <a:rPr lang="nl-NL" sz="2200" b="1" dirty="0">
                <a:solidFill>
                  <a:srgbClr val="0070C0"/>
                </a:solidFill>
              </a:rPr>
              <a:t>Trong giờ học thầy giáo yêu cầu cả lớp làm gì?</a:t>
            </a:r>
            <a:endParaRPr lang="vi-VN" sz="2200" b="1" dirty="0">
              <a:solidFill>
                <a:srgbClr val="0070C0"/>
              </a:solidFill>
            </a:endParaRPr>
          </a:p>
        </p:txBody>
      </p:sp>
      <p:sp>
        <p:nvSpPr>
          <p:cNvPr id="17" name="Oval 16"/>
          <p:cNvSpPr/>
          <p:nvPr/>
        </p:nvSpPr>
        <p:spPr>
          <a:xfrm>
            <a:off x="324194" y="111570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1</a:t>
            </a:r>
            <a:endParaRPr lang="en-US" sz="2000" b="1" dirty="0">
              <a:solidFill>
                <a:prstClr val="white"/>
              </a:solidFill>
            </a:endParaRPr>
          </a:p>
        </p:txBody>
      </p:sp>
      <p:sp>
        <p:nvSpPr>
          <p:cNvPr id="7" name="TextBox 6">
            <a:extLst>
              <a:ext uri="{FF2B5EF4-FFF2-40B4-BE49-F238E27FC236}">
                <a16:creationId xmlns:a16="http://schemas.microsoft.com/office/drawing/2014/main" id="{94AFD6F3-BB3D-26D5-AC25-241149A32A7D}"/>
              </a:ext>
            </a:extLst>
          </p:cNvPr>
          <p:cNvSpPr txBox="1"/>
          <p:nvPr/>
        </p:nvSpPr>
        <p:spPr>
          <a:xfrm>
            <a:off x="950938" y="3993550"/>
            <a:ext cx="6897389" cy="769441"/>
          </a:xfrm>
          <a:prstGeom prst="rect">
            <a:avLst/>
          </a:prstGeom>
          <a:noFill/>
        </p:spPr>
        <p:txBody>
          <a:bodyPr wrap="square" rtlCol="0">
            <a:spAutoFit/>
          </a:bodyPr>
          <a:lstStyle/>
          <a:p>
            <a:r>
              <a:rPr lang="vi-VN" sz="2200" b="1" i="1" dirty="0">
                <a:solidFill>
                  <a:srgbClr val="FF0000"/>
                </a:solidFill>
              </a:rPr>
              <a:t>Thầy giáo yêu cầu cả lớp tập nói trước lớp về bất cứ điều gì mình thích.</a:t>
            </a:r>
            <a:r>
              <a:rPr lang="nl-NL" sz="2200" dirty="0">
                <a:solidFill>
                  <a:schemeClr val="bg1"/>
                </a:solidFill>
              </a:rPr>
              <a:t> </a:t>
            </a:r>
            <a:r>
              <a:rPr lang="en-US" sz="2200" dirty="0">
                <a:solidFill>
                  <a:schemeClr val="bg1"/>
                </a:solidFill>
              </a:rPr>
              <a:t> </a:t>
            </a:r>
          </a:p>
        </p:txBody>
      </p:sp>
    </p:spTree>
    <p:extLst>
      <p:ext uri="{BB962C8B-B14F-4D97-AF65-F5344CB8AC3E}">
        <p14:creationId xmlns:p14="http://schemas.microsoft.com/office/powerpoint/2010/main" val="419224516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3000"/>
                                        <p:tgtEl>
                                          <p:spTgt spid="14"/>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98017" y="655116"/>
            <a:ext cx="8547965" cy="4247317"/>
          </a:xfrm>
          <a:prstGeom prst="rect">
            <a:avLst/>
          </a:prstGeom>
          <a:solidFill>
            <a:schemeClr val="accent4">
              <a:lumMod val="20000"/>
              <a:lumOff val="80000"/>
            </a:schemeClr>
          </a:solidFill>
        </p:spPr>
        <p:txBody>
          <a:bodyPr wrap="square" rtlCol="0">
            <a:spAutoFit/>
          </a:bodyPr>
          <a:lstStyle/>
          <a:p>
            <a:pPr algn="just"/>
            <a:r>
              <a:rPr lang="en-US" sz="2200" dirty="0"/>
              <a:t>   </a:t>
            </a:r>
            <a:r>
              <a:rPr lang="vi-VN" sz="1900" dirty="0"/>
              <a:t>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900" dirty="0"/>
              <a:t>Quang ngập ngừng</a:t>
            </a:r>
            <a:r>
              <a:rPr lang="en-US" sz="1900" dirty="0"/>
              <a:t>,</a:t>
            </a:r>
            <a:r>
              <a:rPr lang="vi-VN" sz="1900" dirty="0"/>
              <a:t> vừa nói vừa gãi đầu</a:t>
            </a:r>
            <a:r>
              <a:rPr lang="en-US" sz="1900" dirty="0"/>
              <a:t>: “ E</a:t>
            </a:r>
            <a:r>
              <a:rPr lang="vi-VN" sz="1900" dirty="0"/>
              <a:t>m</a:t>
            </a:r>
            <a:r>
              <a:rPr lang="en-US" sz="1900" dirty="0"/>
              <a:t>…”</a:t>
            </a:r>
            <a:endParaRPr lang="vi-VN" sz="1900" dirty="0"/>
          </a:p>
          <a:p>
            <a:pPr algn="just"/>
            <a:r>
              <a:rPr lang="en-US" sz="1900" dirty="0"/>
              <a:t> </a:t>
            </a:r>
            <a:r>
              <a:rPr lang="vi-VN" sz="1900" dirty="0"/>
              <a:t>   Thầy giáo nhắc: “ Rồi gì nữa?</a:t>
            </a:r>
            <a:r>
              <a:rPr lang="en-US" sz="1900" dirty="0"/>
              <a:t>”</a:t>
            </a:r>
            <a:endParaRPr lang="vi-VN" sz="1900" dirty="0"/>
          </a:p>
          <a:p>
            <a:pPr algn="just"/>
            <a:r>
              <a:rPr lang="en-US" sz="1900" dirty="0"/>
              <a:t> </a:t>
            </a:r>
            <a:r>
              <a:rPr lang="vi-VN" sz="1900" dirty="0"/>
              <a:t>   Quang lại gãi đầu: “ À… ờ… Em ngủ dậy.”  Và cậu nói tiếp: “ Rồi… ờ…”</a:t>
            </a:r>
          </a:p>
          <a:p>
            <a:pPr algn="just"/>
            <a:r>
              <a:rPr lang="vi-VN" sz="1900" dirty="0"/>
              <a:t>    Thầy giáo mỉm cười, kiên nhẫn nghe Quang nói. Thầy bảo: “Thế là được rồi đấy!”</a:t>
            </a:r>
          </a:p>
          <a:p>
            <a:pPr algn="just"/>
            <a:r>
              <a:rPr lang="vi-VN" sz="2000" dirty="0"/>
              <a:t>   </a:t>
            </a:r>
            <a:r>
              <a:rPr lang="vi-VN" sz="1900" dirty="0"/>
              <a:t>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p>
          <a:p>
            <a:pPr algn="just"/>
            <a:r>
              <a:rPr lang="en-US" sz="1900" dirty="0"/>
              <a:t>   </a:t>
            </a:r>
            <a:r>
              <a:rPr lang="vi-VN" sz="1900" dirty="0"/>
              <a:t>Thầy giáo vỗ tay, các bạn vỗ tay theo, Quang cũng vỗ tay. </a:t>
            </a:r>
            <a:r>
              <a:rPr lang="en-US" sz="1900" dirty="0"/>
              <a:t>C</a:t>
            </a:r>
            <a:r>
              <a:rPr lang="vi-VN" sz="1900" dirty="0"/>
              <a:t>ả lớp tràn ngập tiếng vỗ tay.</a:t>
            </a:r>
          </a:p>
        </p:txBody>
      </p:sp>
      <p:sp>
        <p:nvSpPr>
          <p:cNvPr id="8" name="TextBox 7"/>
          <p:cNvSpPr txBox="1"/>
          <p:nvPr/>
        </p:nvSpPr>
        <p:spPr>
          <a:xfrm>
            <a:off x="3482065" y="168457"/>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28" name="TextBox 27"/>
          <p:cNvSpPr txBox="1"/>
          <p:nvPr/>
        </p:nvSpPr>
        <p:spPr>
          <a:xfrm>
            <a:off x="6947738" y="375253"/>
            <a:ext cx="1898244" cy="369332"/>
          </a:xfrm>
          <a:prstGeom prst="rect">
            <a:avLst/>
          </a:prstGeom>
          <a:solidFill>
            <a:srgbClr val="00B0F0"/>
          </a:solidFill>
        </p:spPr>
        <p:txBody>
          <a:bodyPr wrap="square" rtlCol="0">
            <a:spAutoFit/>
          </a:bodyPr>
          <a:lstStyle/>
          <a:p>
            <a:pPr algn="ctr"/>
            <a:r>
              <a:rPr lang="en-US" sz="1800" dirty="0" err="1"/>
              <a:t>Đọc</a:t>
            </a:r>
            <a:r>
              <a:rPr lang="en-US" sz="1800" dirty="0"/>
              <a:t> </a:t>
            </a:r>
            <a:r>
              <a:rPr lang="en-US" sz="1800" dirty="0" err="1"/>
              <a:t>đoạn</a:t>
            </a:r>
            <a:r>
              <a:rPr lang="en-US" sz="1800" dirty="0"/>
              <a:t> 2, 3,4</a:t>
            </a:r>
          </a:p>
        </p:txBody>
      </p:sp>
      <p:grpSp>
        <p:nvGrpSpPr>
          <p:cNvPr id="3" name="Group 2"/>
          <p:cNvGrpSpPr/>
          <p:nvPr/>
        </p:nvGrpSpPr>
        <p:grpSpPr>
          <a:xfrm>
            <a:off x="43413" y="54323"/>
            <a:ext cx="826089" cy="637356"/>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7896860" y="4207602"/>
            <a:ext cx="1247140" cy="80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276333" y="655116"/>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2</a:t>
            </a:r>
          </a:p>
        </p:txBody>
      </p:sp>
      <p:sp>
        <p:nvSpPr>
          <p:cNvPr id="15" name="Oval 14"/>
          <p:cNvSpPr/>
          <p:nvPr/>
        </p:nvSpPr>
        <p:spPr>
          <a:xfrm>
            <a:off x="310780" y="3034301"/>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3</a:t>
            </a:r>
          </a:p>
        </p:txBody>
      </p:sp>
      <p:sp>
        <p:nvSpPr>
          <p:cNvPr id="16" name="Oval 15"/>
          <p:cNvSpPr/>
          <p:nvPr/>
        </p:nvSpPr>
        <p:spPr>
          <a:xfrm>
            <a:off x="291052" y="42194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4</a:t>
            </a:r>
          </a:p>
        </p:txBody>
      </p:sp>
    </p:spTree>
    <p:extLst>
      <p:ext uri="{BB962C8B-B14F-4D97-AF65-F5344CB8AC3E}">
        <p14:creationId xmlns:p14="http://schemas.microsoft.com/office/powerpoint/2010/main" val="16652965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3996" y="135602"/>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3413" y="135602"/>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1139837" y="3482123"/>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674477" y="3009706"/>
            <a:ext cx="7708635" cy="5634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200" b="1" dirty="0">
                <a:solidFill>
                  <a:srgbClr val="0070C0"/>
                </a:solidFill>
              </a:rPr>
              <a:t>Câu 3. Theo em, điều gì khiến Quang trở nên tự tin?. </a:t>
            </a:r>
            <a:endParaRPr lang="vi-VN" sz="2200" b="1" dirty="0">
              <a:solidFill>
                <a:srgbClr val="0070C0"/>
              </a:solidFill>
            </a:endParaRPr>
          </a:p>
        </p:txBody>
      </p:sp>
      <p:sp>
        <p:nvSpPr>
          <p:cNvPr id="20" name="Rectangle 19"/>
          <p:cNvSpPr/>
          <p:nvPr/>
        </p:nvSpPr>
        <p:spPr>
          <a:xfrm>
            <a:off x="674478" y="2240265"/>
            <a:ext cx="7822595" cy="769441"/>
          </a:xfrm>
          <a:prstGeom prst="rect">
            <a:avLst/>
          </a:prstGeom>
        </p:spPr>
        <p:txBody>
          <a:bodyPr wrap="square">
            <a:spAutoFit/>
          </a:bodyPr>
          <a:lstStyle/>
          <a:p>
            <a:r>
              <a:rPr lang="vi-VN" sz="2000" b="1" i="1" dirty="0">
                <a:solidFill>
                  <a:srgbClr val="FF0000"/>
                </a:solidFill>
              </a:rPr>
              <a:t>Bạn cảm thấy nói với bạn bên cạnh thì dễ nhưng đứng trước cả lớp mà nói thì sao mà khó thế</a:t>
            </a:r>
            <a:r>
              <a:rPr lang="vi-VN" sz="2000" b="1" i="1" dirty="0"/>
              <a:t>.</a:t>
            </a:r>
            <a:r>
              <a:rPr lang="vi-VN" sz="2400" b="1" i="1" dirty="0"/>
              <a:t> </a:t>
            </a:r>
            <a:endParaRPr lang="vi-VN" sz="2400" b="1" dirty="0"/>
          </a:p>
        </p:txBody>
      </p:sp>
      <p:sp>
        <p:nvSpPr>
          <p:cNvPr id="21" name="Rounded Rectangle 20"/>
          <p:cNvSpPr/>
          <p:nvPr/>
        </p:nvSpPr>
        <p:spPr>
          <a:xfrm>
            <a:off x="722057" y="4109272"/>
            <a:ext cx="7708634" cy="5422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err="1">
                <a:solidFill>
                  <a:srgbClr val="0070C0"/>
                </a:solidFill>
              </a:rPr>
              <a:t>Câu</a:t>
            </a:r>
            <a:r>
              <a:rPr lang="en-US" sz="2200" b="1" dirty="0">
                <a:solidFill>
                  <a:srgbClr val="0070C0"/>
                </a:solidFill>
              </a:rPr>
              <a:t> 4. </a:t>
            </a:r>
            <a:r>
              <a:rPr lang="nl-NL" sz="2200" b="1" dirty="0">
                <a:solidFill>
                  <a:srgbClr val="0070C0"/>
                </a:solidFill>
              </a:rPr>
              <a:t>Khi nói trước lớp, em cảm thấy thế nào? </a:t>
            </a:r>
            <a:endParaRPr lang="vi-VN" sz="2200" b="1" dirty="0">
              <a:solidFill>
                <a:srgbClr val="0070C0"/>
              </a:solidFill>
            </a:endParaRPr>
          </a:p>
        </p:txBody>
      </p:sp>
      <p:sp>
        <p:nvSpPr>
          <p:cNvPr id="25" name="Rectangle 24"/>
          <p:cNvSpPr/>
          <p:nvPr/>
        </p:nvSpPr>
        <p:spPr>
          <a:xfrm>
            <a:off x="797780" y="944665"/>
            <a:ext cx="7585333" cy="707886"/>
          </a:xfrm>
          <a:prstGeom prst="rect">
            <a:avLst/>
          </a:prstGeom>
          <a:solidFill>
            <a:schemeClr val="bg1"/>
          </a:solidFill>
          <a:ln>
            <a:solidFill>
              <a:schemeClr val="accent1"/>
            </a:solidFill>
          </a:ln>
        </p:spPr>
        <p:txBody>
          <a:bodyPr wrap="square">
            <a:spAutoFit/>
          </a:bodyPr>
          <a:lstStyle/>
          <a:p>
            <a:r>
              <a:rPr lang="vi-VN" sz="2000" b="1" i="1" dirty="0">
                <a:solidFill>
                  <a:srgbClr val="0070C0"/>
                </a:solidFill>
              </a:rPr>
              <a:t> Tìm từ ngữ cho biết cảm xúc của Quang khi được mời lên </a:t>
            </a:r>
          </a:p>
          <a:p>
            <a:r>
              <a:rPr lang="vi-VN" sz="2000" b="1" i="1" dirty="0">
                <a:solidFill>
                  <a:srgbClr val="0070C0"/>
                </a:solidFill>
              </a:rPr>
              <a:t>nói trước lớp?</a:t>
            </a:r>
          </a:p>
        </p:txBody>
      </p:sp>
      <p:sp>
        <p:nvSpPr>
          <p:cNvPr id="27" name="Rectangle 26"/>
          <p:cNvSpPr/>
          <p:nvPr/>
        </p:nvSpPr>
        <p:spPr>
          <a:xfrm>
            <a:off x="1456543" y="327900"/>
            <a:ext cx="6365433" cy="400110"/>
          </a:xfrm>
          <a:prstGeom prst="rect">
            <a:avLst/>
          </a:prstGeom>
          <a:solidFill>
            <a:schemeClr val="bg1"/>
          </a:solidFill>
          <a:ln w="9525">
            <a:solidFill>
              <a:schemeClr val="accent1"/>
            </a:solidFill>
          </a:ln>
        </p:spPr>
        <p:txBody>
          <a:bodyPr wrap="square">
            <a:spAutoFit/>
          </a:bodyPr>
          <a:lstStyle/>
          <a:p>
            <a:r>
              <a:rPr lang="vi-VN" sz="2000" b="1" dirty="0">
                <a:solidFill>
                  <a:srgbClr val="0070C0"/>
                </a:solidFill>
              </a:rPr>
              <a:t> </a:t>
            </a:r>
            <a:r>
              <a:rPr lang="vi-VN" sz="2000" b="1" i="1" dirty="0">
                <a:solidFill>
                  <a:srgbClr val="0070C0"/>
                </a:solidFill>
              </a:rPr>
              <a:t>Ai là người được thầy giáo mời lên nói đầu tiên?. </a:t>
            </a:r>
          </a:p>
        </p:txBody>
      </p:sp>
      <p:sp>
        <p:nvSpPr>
          <p:cNvPr id="29" name="Rectangle 28"/>
          <p:cNvSpPr/>
          <p:nvPr/>
        </p:nvSpPr>
        <p:spPr>
          <a:xfrm>
            <a:off x="897964" y="1840155"/>
            <a:ext cx="7585333" cy="400110"/>
          </a:xfrm>
          <a:prstGeom prst="rect">
            <a:avLst/>
          </a:prstGeom>
          <a:solidFill>
            <a:schemeClr val="bg1"/>
          </a:solidFill>
          <a:ln>
            <a:solidFill>
              <a:schemeClr val="accent1"/>
            </a:solidFill>
          </a:ln>
        </p:spPr>
        <p:txBody>
          <a:bodyPr wrap="square">
            <a:spAutoFit/>
          </a:bodyPr>
          <a:lstStyle/>
          <a:p>
            <a:r>
              <a:rPr lang="vi-VN" sz="2000" b="1" i="1" dirty="0">
                <a:solidFill>
                  <a:srgbClr val="0070C0"/>
                </a:solidFill>
              </a:rPr>
              <a:t> </a:t>
            </a:r>
            <a:r>
              <a:rPr lang="vi-VN" sz="2000" b="1" dirty="0">
                <a:solidFill>
                  <a:srgbClr val="0070C0"/>
                </a:solidFill>
              </a:rPr>
              <a:t>Câu 2. Vì sao lúc đầu Quang lúng túng?</a:t>
            </a:r>
            <a:endParaRPr lang="vi-VN" sz="2000" b="1" i="1" dirty="0">
              <a:solidFill>
                <a:srgbClr val="0070C0"/>
              </a:solidFill>
            </a:endParaRPr>
          </a:p>
        </p:txBody>
      </p:sp>
      <p:sp>
        <p:nvSpPr>
          <p:cNvPr id="30" name="Rectangle 29"/>
          <p:cNvSpPr/>
          <p:nvPr/>
        </p:nvSpPr>
        <p:spPr>
          <a:xfrm>
            <a:off x="665077" y="3664125"/>
            <a:ext cx="8258586" cy="400110"/>
          </a:xfrm>
          <a:prstGeom prst="rect">
            <a:avLst/>
          </a:prstGeom>
        </p:spPr>
        <p:txBody>
          <a:bodyPr wrap="square">
            <a:spAutoFit/>
          </a:bodyPr>
          <a:lstStyle/>
          <a:p>
            <a:r>
              <a:rPr lang="vi-VN" sz="2000" b="1" i="1" dirty="0">
                <a:solidFill>
                  <a:srgbClr val="FF0000"/>
                </a:solidFill>
              </a:rPr>
              <a:t>Thầy giáo và các bạn động viên, cổ vũ Quang; Quang rất cố gắng</a:t>
            </a:r>
            <a:r>
              <a:rPr lang="vi-VN" sz="2000" b="1" dirty="0">
                <a:solidFill>
                  <a:srgbClr val="FF0000"/>
                </a:solidFill>
              </a:rPr>
              <a:t>. </a:t>
            </a:r>
          </a:p>
        </p:txBody>
      </p:sp>
    </p:spTree>
    <p:extLst>
      <p:ext uri="{BB962C8B-B14F-4D97-AF65-F5344CB8AC3E}">
        <p14:creationId xmlns:p14="http://schemas.microsoft.com/office/powerpoint/2010/main" val="3714304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animBg="1"/>
      <p:bldP spid="25" grpId="0" animBg="1"/>
      <p:bldP spid="27" grpId="0" animBg="1"/>
      <p:bldP spid="29"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77456" y="621342"/>
            <a:ext cx="8547965" cy="4216539"/>
          </a:xfrm>
          <a:prstGeom prst="rect">
            <a:avLst/>
          </a:prstGeom>
          <a:noFill/>
        </p:spPr>
        <p:txBody>
          <a:bodyPr wrap="square" rtlCol="0">
            <a:spAutoFit/>
          </a:bodyPr>
          <a:lstStyle/>
          <a:p>
            <a:pPr algn="just"/>
            <a:r>
              <a:rPr lang="en-US" sz="2100" dirty="0"/>
              <a:t>   </a:t>
            </a:r>
            <a:r>
              <a:rPr lang="vi-VN" sz="1900" dirty="0"/>
              <a:t>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900" dirty="0"/>
              <a:t>Quang ngập ngừng</a:t>
            </a:r>
            <a:r>
              <a:rPr lang="en-US" sz="1900" dirty="0"/>
              <a:t>,</a:t>
            </a:r>
            <a:r>
              <a:rPr lang="vi-VN" sz="1900" dirty="0"/>
              <a:t> vừa nói vừa gãi đầu</a:t>
            </a:r>
            <a:r>
              <a:rPr lang="en-US" sz="1900" dirty="0"/>
              <a:t>: “ E</a:t>
            </a:r>
            <a:r>
              <a:rPr lang="vi-VN" sz="1900" dirty="0"/>
              <a:t>m</a:t>
            </a:r>
            <a:r>
              <a:rPr lang="en-US" sz="1900" dirty="0"/>
              <a:t>…”</a:t>
            </a:r>
            <a:endParaRPr lang="vi-VN" sz="1900" dirty="0"/>
          </a:p>
          <a:p>
            <a:pPr algn="just"/>
            <a:r>
              <a:rPr lang="en-US" sz="1900" dirty="0"/>
              <a:t> </a:t>
            </a:r>
            <a:r>
              <a:rPr lang="vi-VN" sz="1900" dirty="0"/>
              <a:t>   Thầy giáo nhắc: “ Rồi gì nữa?</a:t>
            </a:r>
            <a:r>
              <a:rPr lang="en-US" sz="1900" dirty="0"/>
              <a:t>”</a:t>
            </a:r>
            <a:endParaRPr lang="vi-VN" sz="1900" dirty="0"/>
          </a:p>
          <a:p>
            <a:pPr algn="just"/>
            <a:r>
              <a:rPr lang="en-US" sz="1900" dirty="0"/>
              <a:t> </a:t>
            </a:r>
            <a:r>
              <a:rPr lang="vi-VN" sz="1900" dirty="0"/>
              <a:t>   Quang lại gãi đầu: “ À… ờ… Em ngủ dậy.”  Và cậu nói tiếp: “ Rồi… ờ…”</a:t>
            </a:r>
          </a:p>
          <a:p>
            <a:pPr algn="just"/>
            <a:r>
              <a:rPr lang="vi-VN" sz="1900" dirty="0"/>
              <a:t>    Thầy giáo mỉm cười, kiên nhẫn nghe Quang nói. Thầy bảo: “Thế là được rồi đấy!”</a:t>
            </a:r>
          </a:p>
          <a:p>
            <a:pPr algn="just"/>
            <a:r>
              <a:rPr lang="vi-VN" sz="19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900" dirty="0"/>
          </a:p>
          <a:p>
            <a:pPr algn="just"/>
            <a:r>
              <a:rPr lang="en-US" sz="1900" dirty="0"/>
              <a:t>   </a:t>
            </a:r>
            <a:r>
              <a:rPr lang="vi-VN" sz="1900" dirty="0"/>
              <a:t>Thầy giáo vỗ tay, các bạn vỗ tay theo, Quang cũng vỗ tay. </a:t>
            </a:r>
            <a:r>
              <a:rPr lang="en-US" sz="1900" dirty="0"/>
              <a:t>C</a:t>
            </a:r>
            <a:r>
              <a:rPr lang="vi-VN" sz="1900" dirty="0"/>
              <a:t>ả lớp tràn ngập tiếng vỗ tay.</a:t>
            </a:r>
          </a:p>
        </p:txBody>
      </p:sp>
      <p:sp>
        <p:nvSpPr>
          <p:cNvPr id="8" name="TextBox 7"/>
          <p:cNvSpPr txBox="1"/>
          <p:nvPr/>
        </p:nvSpPr>
        <p:spPr>
          <a:xfrm>
            <a:off x="3050568" y="148936"/>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28" name="TextBox 27"/>
          <p:cNvSpPr txBox="1"/>
          <p:nvPr/>
        </p:nvSpPr>
        <p:spPr>
          <a:xfrm>
            <a:off x="7148709" y="252010"/>
            <a:ext cx="1898244" cy="369332"/>
          </a:xfrm>
          <a:prstGeom prst="rect">
            <a:avLst/>
          </a:prstGeom>
          <a:solidFill>
            <a:srgbClr val="00B0F0"/>
          </a:solidFill>
        </p:spPr>
        <p:txBody>
          <a:bodyPr wrap="square" rtlCol="0">
            <a:spAutoFit/>
          </a:bodyPr>
          <a:lstStyle/>
          <a:p>
            <a:pPr algn="ctr"/>
            <a:r>
              <a:rPr lang="en-US" sz="1800"/>
              <a:t>Đọc diễn cảm</a:t>
            </a:r>
          </a:p>
        </p:txBody>
      </p:sp>
    </p:spTree>
    <p:extLst>
      <p:ext uri="{BB962C8B-B14F-4D97-AF65-F5344CB8AC3E}">
        <p14:creationId xmlns:p14="http://schemas.microsoft.com/office/powerpoint/2010/main" val="2077057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663813" y="3005849"/>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317172" y="1582477"/>
            <a:ext cx="7369628" cy="1598392"/>
            <a:chOff x="2744315" y="1595348"/>
            <a:chExt cx="6530032" cy="1598392"/>
          </a:xfrm>
          <a:solidFill>
            <a:schemeClr val="accent1">
              <a:lumMod val="40000"/>
              <a:lumOff val="60000"/>
            </a:schemeClr>
          </a:solidFill>
        </p:grpSpPr>
        <p:sp>
          <p:nvSpPr>
            <p:cNvPr id="5" name="Right Arrow 4"/>
            <p:cNvSpPr/>
            <p:nvPr/>
          </p:nvSpPr>
          <p:spPr>
            <a:xfrm>
              <a:off x="2744315" y="1595348"/>
              <a:ext cx="6530032"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6168987" cy="707886"/>
            </a:xfrm>
            <a:prstGeom prst="rect">
              <a:avLst/>
            </a:prstGeom>
            <a:noFill/>
          </p:spPr>
          <p:txBody>
            <a:bodyPr wrap="none" rtlCol="0">
              <a:spAutoFit/>
            </a:bodyPr>
            <a:lstStyle/>
            <a:p>
              <a:r>
                <a:rPr lang="en-US" sz="4000" b="1">
                  <a:solidFill>
                    <a:srgbClr val="0418AC"/>
                  </a:solidFill>
                </a:rPr>
                <a:t>Luyện tập theo văn bản đọc</a:t>
              </a:r>
            </a:p>
          </p:txBody>
        </p:sp>
      </p:grpSp>
      <p:pic>
        <p:nvPicPr>
          <p:cNvPr id="1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280821" y="3367509"/>
            <a:ext cx="1312215"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276190" y="3367509"/>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30096" y="1769117"/>
            <a:ext cx="1175787" cy="1225112"/>
            <a:chOff x="1812964" y="1781988"/>
            <a:chExt cx="1175787" cy="1225112"/>
          </a:xfrm>
        </p:grpSpPr>
        <p:sp>
          <p:nvSpPr>
            <p:cNvPr id="10" name="Oval 9"/>
            <p:cNvSpPr/>
            <p:nvPr/>
          </p:nvSpPr>
          <p:spPr>
            <a:xfrm>
              <a:off x="1812964" y="1781988"/>
              <a:ext cx="1175787" cy="1225112"/>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195" b="89655" l="9091" r="94949"/>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l="24226" t="18573" r="5274" b="18573"/>
            <a:stretch/>
          </p:blipFill>
          <p:spPr bwMode="auto">
            <a:xfrm>
              <a:off x="1926772" y="2040600"/>
              <a:ext cx="903514"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324369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2000"/>
                                        <p:tgtEl>
                                          <p:spTgt spid="18"/>
                                        </p:tgtEl>
                                      </p:cBhvr>
                                    </p:animEffect>
                                  </p:childTnLst>
                                </p:cTn>
                              </p:par>
                              <p:par>
                                <p:cTn id="14" presetID="6" presetClass="entr" presetSubtype="3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130629" y="186497"/>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79520" y="501574"/>
            <a:ext cx="6184960" cy="830997"/>
          </a:xfrm>
          <a:prstGeom prst="rect">
            <a:avLst/>
          </a:prstGeom>
          <a:noFill/>
        </p:spPr>
        <p:txBody>
          <a:bodyPr wrap="square" rtlCol="0">
            <a:spAutoFit/>
          </a:bodyPr>
          <a:lstStyle/>
          <a:p>
            <a:r>
              <a:rPr lang="nl-NL" sz="2400" b="1" dirty="0">
                <a:solidFill>
                  <a:srgbClr val="0070C0"/>
                </a:solidFill>
              </a:rPr>
              <a:t>1. Tìm những câu hỏi trong bài đọc</a:t>
            </a:r>
            <a:r>
              <a:rPr lang="vi-VN" sz="2400" b="1" dirty="0">
                <a:solidFill>
                  <a:srgbClr val="0070C0"/>
                </a:solidFill>
              </a:rPr>
              <a:t>?</a:t>
            </a:r>
          </a:p>
          <a:p>
            <a:r>
              <a:rPr lang="nl-NL" sz="2400" b="1" dirty="0">
                <a:solidFill>
                  <a:srgbClr val="0070C0"/>
                </a:solidFill>
              </a:rPr>
              <a:t> </a:t>
            </a:r>
            <a:r>
              <a:rPr lang="vi-VN" sz="2400" b="1" dirty="0">
                <a:solidFill>
                  <a:srgbClr val="0070C0"/>
                </a:solidFill>
              </a:rPr>
              <a:t>Đ</a:t>
            </a:r>
            <a:r>
              <a:rPr lang="nl-NL" sz="2400" b="1" dirty="0">
                <a:solidFill>
                  <a:srgbClr val="0070C0"/>
                </a:solidFill>
              </a:rPr>
              <a:t>ó là câu hỏi của ai dành cho ai? </a:t>
            </a:r>
            <a:endParaRPr lang="vi-VN" sz="2400" b="1" dirty="0">
              <a:solidFill>
                <a:srgbClr val="0070C0"/>
              </a:solidFill>
            </a:endParaRPr>
          </a:p>
        </p:txBody>
      </p:sp>
      <p:sp>
        <p:nvSpPr>
          <p:cNvPr id="18" name="TextBox 17"/>
          <p:cNvSpPr txBox="1"/>
          <p:nvPr/>
        </p:nvSpPr>
        <p:spPr>
          <a:xfrm>
            <a:off x="1479520" y="1525165"/>
            <a:ext cx="6210486" cy="1107996"/>
          </a:xfrm>
          <a:prstGeom prst="rect">
            <a:avLst/>
          </a:prstGeom>
          <a:noFill/>
        </p:spPr>
        <p:txBody>
          <a:bodyPr wrap="square" rtlCol="0">
            <a:spAutoFit/>
          </a:bodyPr>
          <a:lstStyle/>
          <a:p>
            <a:pPr marL="342900" indent="-342900">
              <a:buFontTx/>
              <a:buChar char="-"/>
            </a:pPr>
            <a:r>
              <a:rPr lang="vi-VN" sz="2200" i="1" dirty="0">
                <a:solidFill>
                  <a:srgbClr val="FF0000"/>
                </a:solidFill>
              </a:rPr>
              <a:t>Sáng nay ngủ dậy</a:t>
            </a:r>
            <a:r>
              <a:rPr lang="en-US" sz="2200" i="1" dirty="0">
                <a:solidFill>
                  <a:srgbClr val="FF0000"/>
                </a:solidFill>
              </a:rPr>
              <a:t>,</a:t>
            </a:r>
            <a:r>
              <a:rPr lang="vi-VN" sz="2200" i="1" dirty="0">
                <a:solidFill>
                  <a:srgbClr val="FF0000"/>
                </a:solidFill>
              </a:rPr>
              <a:t> em làm gì?</a:t>
            </a:r>
            <a:endParaRPr lang="en-US" sz="2200" i="1" dirty="0">
              <a:solidFill>
                <a:srgbClr val="FF0000"/>
              </a:solidFill>
            </a:endParaRPr>
          </a:p>
          <a:p>
            <a:pPr marL="342900" indent="-342900">
              <a:buFontTx/>
              <a:buChar char="-"/>
            </a:pPr>
            <a:r>
              <a:rPr lang="vi-VN" sz="2200" i="1" dirty="0">
                <a:solidFill>
                  <a:srgbClr val="FF0000"/>
                </a:solidFill>
              </a:rPr>
              <a:t>Rồi gì nữa?</a:t>
            </a:r>
            <a:endParaRPr lang="en-US" sz="2200" i="1" dirty="0">
              <a:solidFill>
                <a:srgbClr val="FF0000"/>
              </a:solidFill>
            </a:endParaRPr>
          </a:p>
          <a:p>
            <a:r>
              <a:rPr lang="vi-VN" sz="2200" i="1" dirty="0">
                <a:solidFill>
                  <a:srgbClr val="FF0000"/>
                </a:solidFill>
              </a:rPr>
              <a:t>( Đó là câu hỏi của thầy giáo dành cho Quang )</a:t>
            </a:r>
            <a:endParaRPr lang="vi-VN" sz="2200" dirty="0">
              <a:solidFill>
                <a:srgbClr val="FF0000"/>
              </a:solidFill>
            </a:endParaRPr>
          </a:p>
        </p:txBody>
      </p:sp>
    </p:spTree>
    <p:extLst>
      <p:ext uri="{BB962C8B-B14F-4D97-AF65-F5344CB8AC3E}">
        <p14:creationId xmlns:p14="http://schemas.microsoft.com/office/powerpoint/2010/main" val="19604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183613"/>
            <a:ext cx="8802569" cy="4750128"/>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10991" y="331227"/>
            <a:ext cx="8127525" cy="88812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279" r="100000"/>
                    </a14:imgEffect>
                  </a14:imgLayer>
                </a14:imgProps>
              </a:ext>
              <a:ext uri="{28A0092B-C50C-407E-A947-70E740481C1C}">
                <a14:useLocalDpi xmlns:a14="http://schemas.microsoft.com/office/drawing/2010/main" val="0"/>
              </a:ext>
            </a:extLst>
          </a:blip>
          <a:srcRect/>
          <a:stretch>
            <a:fillRect/>
          </a:stretch>
        </p:blipFill>
        <p:spPr bwMode="auto">
          <a:xfrm flipH="1">
            <a:off x="-28676" y="183613"/>
            <a:ext cx="1155210" cy="12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72248" y="326579"/>
            <a:ext cx="7866268" cy="954107"/>
          </a:xfrm>
          <a:prstGeom prst="rect">
            <a:avLst/>
          </a:prstGeom>
          <a:solidFill>
            <a:schemeClr val="bg1"/>
          </a:solidFill>
        </p:spPr>
        <p:txBody>
          <a:bodyPr wrap="square" rtlCol="0">
            <a:spAutoFit/>
          </a:bodyPr>
          <a:lstStyle/>
          <a:p>
            <a:r>
              <a:rPr lang="vi-VN" sz="2800" b="1" i="1" dirty="0">
                <a:solidFill>
                  <a:srgbClr val="0070C0"/>
                </a:solidFill>
              </a:rPr>
              <a:t>2-</a:t>
            </a:r>
            <a:r>
              <a:rPr lang="nl-NL" sz="2800" b="1" i="1" dirty="0">
                <a:solidFill>
                  <a:srgbClr val="0070C0"/>
                </a:solidFill>
              </a:rPr>
              <a:t> Đóng vai các bạn và Quang nói và đáp lời khi Quang tự tin</a:t>
            </a:r>
            <a:endParaRPr lang="en-US" sz="2800" b="1" dirty="0">
              <a:solidFill>
                <a:srgbClr val="0070C0"/>
              </a:solidFill>
            </a:endParaRPr>
          </a:p>
        </p:txBody>
      </p:sp>
      <p:pic>
        <p:nvPicPr>
          <p:cNvPr id="22" name="Picture 21">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7476" y="1387366"/>
            <a:ext cx="3962399" cy="3100551"/>
          </a:xfrm>
          <a:prstGeom prst="rect">
            <a:avLst/>
          </a:prstGeom>
        </p:spPr>
      </p:pic>
      <p:pic>
        <p:nvPicPr>
          <p:cNvPr id="23"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6772428" y="2735658"/>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368356" y="2945149"/>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7800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30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ipe(left)">
                                      <p:cBhvr>
                                        <p:cTn id="16" dur="3000"/>
                                        <p:tgtEl>
                                          <p:spTgt spid="5123"/>
                                        </p:tgtEl>
                                      </p:cBhvr>
                                    </p:animEffect>
                                  </p:childTnLst>
                                </p:cTn>
                              </p:par>
                              <p:par>
                                <p:cTn id="17" presetID="6" presetClass="entr" presetSubtype="32"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out)">
                                      <p:cBhvr>
                                        <p:cTn id="19" dur="2000"/>
                                        <p:tgtEl>
                                          <p:spTgt spid="27"/>
                                        </p:tgtEl>
                                      </p:cBhvr>
                                    </p:animEffect>
                                  </p:childTnLst>
                                </p:cTn>
                              </p:par>
                              <p:par>
                                <p:cTn id="20" presetID="6" presetClass="entr" presetSubtype="32"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out)">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4DA812F-8F22-4F96-B631-560A1AC80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9144000" cy="5143500"/>
          </a:xfrm>
          <a:prstGeom prst="rect">
            <a:avLst/>
          </a:prstGeom>
        </p:spPr>
      </p:pic>
      <p:pic>
        <p:nvPicPr>
          <p:cNvPr id="6" name="图片 5">
            <a:extLst>
              <a:ext uri="{FF2B5EF4-FFF2-40B4-BE49-F238E27FC236}">
                <a16:creationId xmlns:a16="http://schemas.microsoft.com/office/drawing/2014/main" id="{1DDF572E-ED10-4F16-BC65-461F147F3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4109554"/>
            <a:ext cx="9144000" cy="1033951"/>
          </a:xfrm>
          <a:prstGeom prst="rect">
            <a:avLst/>
          </a:prstGeom>
        </p:spPr>
      </p:pic>
      <p:sp>
        <p:nvSpPr>
          <p:cNvPr id="7" name="MH_Entry_1">
            <a:hlinkClick r:id="" action="ppaction://noaction"/>
            <a:extLst>
              <a:ext uri="{FF2B5EF4-FFF2-40B4-BE49-F238E27FC236}">
                <a16:creationId xmlns:a16="http://schemas.microsoft.com/office/drawing/2014/main" id="{31E7BAAD-1AE9-4BDF-BF6D-DB8B0CF9B130}"/>
              </a:ext>
            </a:extLst>
          </p:cNvPr>
          <p:cNvSpPr>
            <a:spLocks noChangeArrowheads="1"/>
          </p:cNvSpPr>
          <p:nvPr>
            <p:custDataLst>
              <p:tags r:id="rId1"/>
            </p:custDataLst>
          </p:nvPr>
        </p:nvSpPr>
        <p:spPr bwMode="auto">
          <a:xfrm>
            <a:off x="2317283" y="287965"/>
            <a:ext cx="5409767" cy="5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96" rtl="0" eaLnBrk="1" fontAlgn="auto" latinLnBrk="0" hangingPunct="1">
              <a:lnSpc>
                <a:spcPct val="120000"/>
              </a:lnSpc>
              <a:spcBef>
                <a:spcPct val="0"/>
              </a:spcBef>
              <a:spcAft>
                <a:spcPts val="0"/>
              </a:spcAft>
              <a:buClrTx/>
              <a:buSzTx/>
              <a:buFont typeface="Arial"/>
              <a:buNone/>
              <a:tabLst/>
              <a:defRPr/>
            </a:pPr>
            <a:r>
              <a:rPr kumimoji="0" lang="en-US" altLang="zh-CN" sz="4050" b="1" i="0" u="none" strike="noStrike" kern="1200" cap="none" spc="0" normalizeH="0" baseline="0" noProof="0" dirty="0">
                <a:ln>
                  <a:noFill/>
                </a:ln>
                <a:solidFill>
                  <a:prstClr val="black">
                    <a:lumMod val="95000"/>
                    <a:lumOff val="5000"/>
                  </a:prstClr>
                </a:solidFill>
                <a:effectLst/>
                <a:highlight>
                  <a:srgbClr val="FFFF00"/>
                </a:highlight>
                <a:uLnTx/>
                <a:uFillTx/>
                <a:latin typeface="Arial" panose="020B0604020202020204" pitchFamily="34" charset="0"/>
                <a:ea typeface="Arial-Rounded" panose="020B0500000000000000" pitchFamily="34" charset="0"/>
                <a:cs typeface="Arial" panose="020B0604020202020204" pitchFamily="34" charset="0"/>
                <a:sym typeface="字魂59号-创粗黑" panose="00000500000000000000" pitchFamily="2" charset="-122"/>
              </a:rPr>
              <a:t>YÊU CẦU CẦN ĐẠT</a:t>
            </a:r>
            <a:endParaRPr kumimoji="0" lang="zh-CN" altLang="en-US" sz="4050" b="1" i="0" u="none" strike="noStrike" kern="1200" cap="none" spc="0" normalizeH="0" baseline="0" noProof="0" dirty="0">
              <a:ln>
                <a:noFill/>
              </a:ln>
              <a:solidFill>
                <a:prstClr val="black">
                  <a:lumMod val="95000"/>
                  <a:lumOff val="5000"/>
                </a:prstClr>
              </a:solidFill>
              <a:effectLst/>
              <a:highlight>
                <a:srgbClr val="FFFF00"/>
              </a:highlight>
              <a:uLnTx/>
              <a:uFillTx/>
              <a:latin typeface="Arial" panose="020B0604020202020204" pitchFamily="34" charset="0"/>
              <a:ea typeface="Arial-Rounded" panose="020B0500000000000000" pitchFamily="34" charset="0"/>
              <a:cs typeface="Arial" panose="020B0604020202020204" pitchFamily="34" charset="0"/>
              <a:sym typeface="字魂59号-创粗黑" panose="00000500000000000000" pitchFamily="2" charset="-122"/>
            </a:endParaRPr>
          </a:p>
        </p:txBody>
      </p:sp>
      <p:pic>
        <p:nvPicPr>
          <p:cNvPr id="8" name="图片 7">
            <a:extLst>
              <a:ext uri="{FF2B5EF4-FFF2-40B4-BE49-F238E27FC236}">
                <a16:creationId xmlns:a16="http://schemas.microsoft.com/office/drawing/2014/main" id="{C61AED09-17A8-4779-BE6D-9DC605FB3C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622478" cy="843776"/>
          </a:xfrm>
          <a:prstGeom prst="rect">
            <a:avLst/>
          </a:prstGeom>
        </p:spPr>
      </p:pic>
      <p:pic>
        <p:nvPicPr>
          <p:cNvPr id="14" name="图片 13">
            <a:extLst>
              <a:ext uri="{FF2B5EF4-FFF2-40B4-BE49-F238E27FC236}">
                <a16:creationId xmlns:a16="http://schemas.microsoft.com/office/drawing/2014/main" id="{77F781D6-A66E-4F8A-9955-1EBA15A12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36444" y="1127812"/>
            <a:ext cx="1235675" cy="2981738"/>
          </a:xfrm>
          <a:prstGeom prst="rect">
            <a:avLst/>
          </a:prstGeom>
        </p:spPr>
      </p:pic>
      <p:sp>
        <p:nvSpPr>
          <p:cNvPr id="11" name="TextBox 10">
            <a:extLst>
              <a:ext uri="{FF2B5EF4-FFF2-40B4-BE49-F238E27FC236}">
                <a16:creationId xmlns:a16="http://schemas.microsoft.com/office/drawing/2014/main" id="{E474D57E-E818-4D32-A404-0A093922A954}"/>
              </a:ext>
            </a:extLst>
          </p:cNvPr>
          <p:cNvSpPr txBox="1"/>
          <p:nvPr/>
        </p:nvSpPr>
        <p:spPr>
          <a:xfrm>
            <a:off x="2746469" y="1650820"/>
            <a:ext cx="6323181" cy="807915"/>
          </a:xfrm>
          <a:prstGeom prst="rect">
            <a:avLst/>
          </a:prstGeom>
          <a:noFill/>
        </p:spPr>
        <p:txBody>
          <a:bodyPr wrap="square" lIns="68580" tIns="34291" rIns="68580" bIns="34291" rtlCol="0">
            <a:spAutoFit/>
          </a:bodyPr>
          <a:lstStyle/>
          <a:p>
            <a:pPr marL="342900" marR="0" lvl="0" indent="-342900" algn="l" defTabSz="914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Đọc</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đúng</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các</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từ</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ngữ</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đọc</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rõ</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ràng</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câu</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chuyện</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endParaRPr>
          </a:p>
        </p:txBody>
      </p:sp>
      <p:sp>
        <p:nvSpPr>
          <p:cNvPr id="15" name="TextBox 14">
            <a:extLst>
              <a:ext uri="{FF2B5EF4-FFF2-40B4-BE49-F238E27FC236}">
                <a16:creationId xmlns:a16="http://schemas.microsoft.com/office/drawing/2014/main" id="{9767A90A-F37B-448A-9F46-7F472143F947}"/>
              </a:ext>
            </a:extLst>
          </p:cNvPr>
          <p:cNvSpPr txBox="1"/>
          <p:nvPr/>
        </p:nvSpPr>
        <p:spPr>
          <a:xfrm>
            <a:off x="2746469" y="2485311"/>
            <a:ext cx="6323181" cy="807915"/>
          </a:xfrm>
          <a:prstGeom prst="rect">
            <a:avLst/>
          </a:prstGeom>
          <a:noFill/>
        </p:spPr>
        <p:txBody>
          <a:bodyPr wrap="square" lIns="68580" tIns="34291" rIns="68580" bIns="34291" rtlCol="0">
            <a:spAutoFit/>
          </a:bodyPr>
          <a:lstStyle/>
          <a:p>
            <a:pPr marL="342900" marR="0" lvl="0" indent="-342900" algn="l" defTabSz="914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Biết</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đọc</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lời</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nhân</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vật</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với</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những</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điệu</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phù</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hợp</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endParaRPr>
          </a:p>
        </p:txBody>
      </p:sp>
      <p:sp>
        <p:nvSpPr>
          <p:cNvPr id="16" name="TextBox 15">
            <a:extLst>
              <a:ext uri="{FF2B5EF4-FFF2-40B4-BE49-F238E27FC236}">
                <a16:creationId xmlns:a16="http://schemas.microsoft.com/office/drawing/2014/main" id="{8FDBFA14-2D8D-4C33-92DE-410ADE4475DB}"/>
              </a:ext>
            </a:extLst>
          </p:cNvPr>
          <p:cNvSpPr txBox="1"/>
          <p:nvPr/>
        </p:nvSpPr>
        <p:spPr>
          <a:xfrm>
            <a:off x="2746469" y="3319801"/>
            <a:ext cx="6323181" cy="438584"/>
          </a:xfrm>
          <a:prstGeom prst="rect">
            <a:avLst/>
          </a:prstGeom>
          <a:noFill/>
        </p:spPr>
        <p:txBody>
          <a:bodyPr wrap="square" lIns="68580" tIns="34291" rIns="68580" bIns="34291" rtlCol="0">
            <a:spAutoFit/>
          </a:bodyPr>
          <a:lstStyle/>
          <a:p>
            <a:pPr marL="342900" marR="0" lvl="0" indent="-342900" algn="l" defTabSz="914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Trả lời được các câu hỏi của bài.</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endParaRPr>
          </a:p>
        </p:txBody>
      </p:sp>
      <p:sp>
        <p:nvSpPr>
          <p:cNvPr id="17" name="TextBox 16">
            <a:extLst>
              <a:ext uri="{FF2B5EF4-FFF2-40B4-BE49-F238E27FC236}">
                <a16:creationId xmlns:a16="http://schemas.microsoft.com/office/drawing/2014/main" id="{8AA1D65B-CB3C-4E20-B7AF-D32FA85F8315}"/>
              </a:ext>
            </a:extLst>
          </p:cNvPr>
          <p:cNvSpPr txBox="1"/>
          <p:nvPr/>
        </p:nvSpPr>
        <p:spPr>
          <a:xfrm>
            <a:off x="2746469" y="3784960"/>
            <a:ext cx="6323181" cy="438584"/>
          </a:xfrm>
          <a:prstGeom prst="rect">
            <a:avLst/>
          </a:prstGeom>
          <a:noFill/>
        </p:spPr>
        <p:txBody>
          <a:bodyPr wrap="square" lIns="68580" tIns="34291" rIns="68580" bIns="34291" rtlCol="0">
            <a:spAutoFit/>
          </a:bodyPr>
          <a:lstStyle/>
          <a:p>
            <a:pPr marL="342900" marR="0" lvl="0" indent="-342900" algn="l" defTabSz="9143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Hiểu nội dung bài</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sym typeface="Arial"/>
            </a:endParaRPr>
          </a:p>
        </p:txBody>
      </p:sp>
    </p:spTree>
    <p:extLst>
      <p:ext uri="{BB962C8B-B14F-4D97-AF65-F5344CB8AC3E}">
        <p14:creationId xmlns:p14="http://schemas.microsoft.com/office/powerpoint/2010/main" val="389313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1"/>
                                        </p:tgtEl>
                                        <p:attrNameLst>
                                          <p:attrName>style.visibility</p:attrName>
                                        </p:attrNameLst>
                                      </p:cBhvr>
                                      <p:to>
                                        <p:strVal val="visible"/>
                                      </p:to>
                                    </p:set>
                                    <p:anim calcmode="discrete" valueType="clr">
                                      <p:cBhvr override="childStyle">
                                        <p:cTn id="20" dur="4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1" dur="40"/>
                                        <p:tgtEl>
                                          <p:spTgt spid="11"/>
                                        </p:tgtEl>
                                        <p:attrNameLst>
                                          <p:attrName>fillcolor</p:attrName>
                                        </p:attrNameLst>
                                      </p:cBhvr>
                                      <p:tavLst>
                                        <p:tav tm="0">
                                          <p:val>
                                            <p:clrVal>
                                              <a:schemeClr val="accent2"/>
                                            </p:clrVal>
                                          </p:val>
                                        </p:tav>
                                        <p:tav tm="50000">
                                          <p:val>
                                            <p:clrVal>
                                              <a:schemeClr val="hlink"/>
                                            </p:clrVal>
                                          </p:val>
                                        </p:tav>
                                      </p:tavLst>
                                    </p:anim>
                                    <p:set>
                                      <p:cBhvr>
                                        <p:cTn id="22" dur="40"/>
                                        <p:tgtEl>
                                          <p:spTgt spid="11"/>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80">
                                          <p:stCondLst>
                                            <p:cond delay="0"/>
                                          </p:stCondLst>
                                        </p:cTn>
                                        <p:tgtEl>
                                          <p:spTgt spid="11">
                                            <p:txEl>
                                              <p:pRg st="0" end="0"/>
                                            </p:txEl>
                                          </p:spTgt>
                                        </p:tgtEl>
                                      </p:cBhvr>
                                    </p:animEffect>
                                    <p:anim calcmode="lin" valueType="num">
                                      <p:cBhvr>
                                        <p:cTn id="2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xEl>
                                              <p:pRg st="0" end="0"/>
                                            </p:txEl>
                                          </p:spTgt>
                                        </p:tgtEl>
                                      </p:cBhvr>
                                      <p:to x="100000" y="60000"/>
                                    </p:animScale>
                                    <p:animScale>
                                      <p:cBhvr>
                                        <p:cTn id="34" dur="166" decel="50000">
                                          <p:stCondLst>
                                            <p:cond delay="676"/>
                                          </p:stCondLst>
                                        </p:cTn>
                                        <p:tgtEl>
                                          <p:spTgt spid="11">
                                            <p:txEl>
                                              <p:pRg st="0" end="0"/>
                                            </p:txEl>
                                          </p:spTgt>
                                        </p:tgtEl>
                                      </p:cBhvr>
                                      <p:to x="100000" y="100000"/>
                                    </p:animScale>
                                    <p:animScale>
                                      <p:cBhvr>
                                        <p:cTn id="35" dur="26">
                                          <p:stCondLst>
                                            <p:cond delay="1312"/>
                                          </p:stCondLst>
                                        </p:cTn>
                                        <p:tgtEl>
                                          <p:spTgt spid="11">
                                            <p:txEl>
                                              <p:pRg st="0" end="0"/>
                                            </p:txEl>
                                          </p:spTgt>
                                        </p:tgtEl>
                                      </p:cBhvr>
                                      <p:to x="100000" y="80000"/>
                                    </p:animScale>
                                    <p:animScale>
                                      <p:cBhvr>
                                        <p:cTn id="36" dur="166" decel="50000">
                                          <p:stCondLst>
                                            <p:cond delay="1338"/>
                                          </p:stCondLst>
                                        </p:cTn>
                                        <p:tgtEl>
                                          <p:spTgt spid="11">
                                            <p:txEl>
                                              <p:pRg st="0" end="0"/>
                                            </p:txEl>
                                          </p:spTgt>
                                        </p:tgtEl>
                                      </p:cBhvr>
                                      <p:to x="100000" y="100000"/>
                                    </p:animScale>
                                    <p:animScale>
                                      <p:cBhvr>
                                        <p:cTn id="37" dur="26">
                                          <p:stCondLst>
                                            <p:cond delay="1642"/>
                                          </p:stCondLst>
                                        </p:cTn>
                                        <p:tgtEl>
                                          <p:spTgt spid="11">
                                            <p:txEl>
                                              <p:pRg st="0" end="0"/>
                                            </p:txEl>
                                          </p:spTgt>
                                        </p:tgtEl>
                                      </p:cBhvr>
                                      <p:to x="100000" y="90000"/>
                                    </p:animScale>
                                    <p:animScale>
                                      <p:cBhvr>
                                        <p:cTn id="38" dur="166" decel="50000">
                                          <p:stCondLst>
                                            <p:cond delay="1668"/>
                                          </p:stCondLst>
                                        </p:cTn>
                                        <p:tgtEl>
                                          <p:spTgt spid="11">
                                            <p:txEl>
                                              <p:pRg st="0" end="0"/>
                                            </p:txEl>
                                          </p:spTgt>
                                        </p:tgtEl>
                                      </p:cBhvr>
                                      <p:to x="100000" y="100000"/>
                                    </p:animScale>
                                    <p:animScale>
                                      <p:cBhvr>
                                        <p:cTn id="39" dur="26">
                                          <p:stCondLst>
                                            <p:cond delay="1808"/>
                                          </p:stCondLst>
                                        </p:cTn>
                                        <p:tgtEl>
                                          <p:spTgt spid="11">
                                            <p:txEl>
                                              <p:pRg st="0" end="0"/>
                                            </p:txEl>
                                          </p:spTgt>
                                        </p:tgtEl>
                                      </p:cBhvr>
                                      <p:to x="100000" y="95000"/>
                                    </p:animScale>
                                    <p:animScale>
                                      <p:cBhvr>
                                        <p:cTn id="40" dur="166" decel="50000">
                                          <p:stCondLst>
                                            <p:cond delay="1834"/>
                                          </p:stCondLst>
                                        </p:cTn>
                                        <p:tgtEl>
                                          <p:spTgt spid="11">
                                            <p:txEl>
                                              <p:pRg st="0" end="0"/>
                                            </p:txEl>
                                          </p:spTgt>
                                        </p:tgtEl>
                                      </p:cBhvr>
                                      <p:to x="100000" y="100000"/>
                                    </p:animScale>
                                  </p:childTnLst>
                                </p:cTn>
                              </p:par>
                            </p:childTnLst>
                          </p:cTn>
                        </p:par>
                        <p:par>
                          <p:cTn id="41" fill="hold">
                            <p:stCondLst>
                              <p:cond delay="200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15"/>
                                        </p:tgtEl>
                                        <p:attrNameLst>
                                          <p:attrName>style.visibility</p:attrName>
                                        </p:attrNameLst>
                                      </p:cBhvr>
                                      <p:to>
                                        <p:strVal val="visible"/>
                                      </p:to>
                                    </p:set>
                                    <p:anim calcmode="discrete" valueType="clr">
                                      <p:cBhvr override="childStyle">
                                        <p:cTn id="44" dur="4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5" dur="40"/>
                                        <p:tgtEl>
                                          <p:spTgt spid="15"/>
                                        </p:tgtEl>
                                        <p:attrNameLst>
                                          <p:attrName>fillcolor</p:attrName>
                                        </p:attrNameLst>
                                      </p:cBhvr>
                                      <p:tavLst>
                                        <p:tav tm="0">
                                          <p:val>
                                            <p:clrVal>
                                              <a:schemeClr val="accent2"/>
                                            </p:clrVal>
                                          </p:val>
                                        </p:tav>
                                        <p:tav tm="50000">
                                          <p:val>
                                            <p:clrVal>
                                              <a:schemeClr val="hlink"/>
                                            </p:clrVal>
                                          </p:val>
                                        </p:tav>
                                      </p:tavLst>
                                    </p:anim>
                                    <p:set>
                                      <p:cBhvr>
                                        <p:cTn id="46" dur="40"/>
                                        <p:tgtEl>
                                          <p:spTgt spid="15"/>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wipe(down)">
                                      <p:cBhvr>
                                        <p:cTn id="51" dur="580">
                                          <p:stCondLst>
                                            <p:cond delay="0"/>
                                          </p:stCondLst>
                                        </p:cTn>
                                        <p:tgtEl>
                                          <p:spTgt spid="15">
                                            <p:txEl>
                                              <p:pRg st="0" end="0"/>
                                            </p:txEl>
                                          </p:spTgt>
                                        </p:tgtEl>
                                      </p:cBhvr>
                                    </p:animEffect>
                                    <p:anim calcmode="lin" valueType="num">
                                      <p:cBhvr>
                                        <p:cTn id="52"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15">
                                            <p:txEl>
                                              <p:pRg st="0" end="0"/>
                                            </p:txEl>
                                          </p:spTgt>
                                        </p:tgtEl>
                                      </p:cBhvr>
                                      <p:to x="100000" y="60000"/>
                                    </p:animScale>
                                    <p:animScale>
                                      <p:cBhvr>
                                        <p:cTn id="58" dur="166" decel="50000">
                                          <p:stCondLst>
                                            <p:cond delay="676"/>
                                          </p:stCondLst>
                                        </p:cTn>
                                        <p:tgtEl>
                                          <p:spTgt spid="15">
                                            <p:txEl>
                                              <p:pRg st="0" end="0"/>
                                            </p:txEl>
                                          </p:spTgt>
                                        </p:tgtEl>
                                      </p:cBhvr>
                                      <p:to x="100000" y="100000"/>
                                    </p:animScale>
                                    <p:animScale>
                                      <p:cBhvr>
                                        <p:cTn id="59" dur="26">
                                          <p:stCondLst>
                                            <p:cond delay="1312"/>
                                          </p:stCondLst>
                                        </p:cTn>
                                        <p:tgtEl>
                                          <p:spTgt spid="15">
                                            <p:txEl>
                                              <p:pRg st="0" end="0"/>
                                            </p:txEl>
                                          </p:spTgt>
                                        </p:tgtEl>
                                      </p:cBhvr>
                                      <p:to x="100000" y="80000"/>
                                    </p:animScale>
                                    <p:animScale>
                                      <p:cBhvr>
                                        <p:cTn id="60" dur="166" decel="50000">
                                          <p:stCondLst>
                                            <p:cond delay="1338"/>
                                          </p:stCondLst>
                                        </p:cTn>
                                        <p:tgtEl>
                                          <p:spTgt spid="15">
                                            <p:txEl>
                                              <p:pRg st="0" end="0"/>
                                            </p:txEl>
                                          </p:spTgt>
                                        </p:tgtEl>
                                      </p:cBhvr>
                                      <p:to x="100000" y="100000"/>
                                    </p:animScale>
                                    <p:animScale>
                                      <p:cBhvr>
                                        <p:cTn id="61" dur="26">
                                          <p:stCondLst>
                                            <p:cond delay="1642"/>
                                          </p:stCondLst>
                                        </p:cTn>
                                        <p:tgtEl>
                                          <p:spTgt spid="15">
                                            <p:txEl>
                                              <p:pRg st="0" end="0"/>
                                            </p:txEl>
                                          </p:spTgt>
                                        </p:tgtEl>
                                      </p:cBhvr>
                                      <p:to x="100000" y="90000"/>
                                    </p:animScale>
                                    <p:animScale>
                                      <p:cBhvr>
                                        <p:cTn id="62" dur="166" decel="50000">
                                          <p:stCondLst>
                                            <p:cond delay="1668"/>
                                          </p:stCondLst>
                                        </p:cTn>
                                        <p:tgtEl>
                                          <p:spTgt spid="15">
                                            <p:txEl>
                                              <p:pRg st="0" end="0"/>
                                            </p:txEl>
                                          </p:spTgt>
                                        </p:tgtEl>
                                      </p:cBhvr>
                                      <p:to x="100000" y="100000"/>
                                    </p:animScale>
                                    <p:animScale>
                                      <p:cBhvr>
                                        <p:cTn id="63" dur="26">
                                          <p:stCondLst>
                                            <p:cond delay="1808"/>
                                          </p:stCondLst>
                                        </p:cTn>
                                        <p:tgtEl>
                                          <p:spTgt spid="15">
                                            <p:txEl>
                                              <p:pRg st="0" end="0"/>
                                            </p:txEl>
                                          </p:spTgt>
                                        </p:tgtEl>
                                      </p:cBhvr>
                                      <p:to x="100000" y="95000"/>
                                    </p:animScale>
                                    <p:animScale>
                                      <p:cBhvr>
                                        <p:cTn id="64" dur="166" decel="50000">
                                          <p:stCondLst>
                                            <p:cond delay="1834"/>
                                          </p:stCondLst>
                                        </p:cTn>
                                        <p:tgtEl>
                                          <p:spTgt spid="15">
                                            <p:txEl>
                                              <p:pRg st="0" end="0"/>
                                            </p:txEl>
                                          </p:spTgt>
                                        </p:tgtEl>
                                      </p:cBhvr>
                                      <p:to x="100000" y="100000"/>
                                    </p:animScale>
                                  </p:childTnLst>
                                </p:cTn>
                              </p:par>
                            </p:childTnLst>
                          </p:cTn>
                        </p:par>
                        <p:par>
                          <p:cTn id="65" fill="hold">
                            <p:stCondLst>
                              <p:cond delay="20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16"/>
                                        </p:tgtEl>
                                        <p:attrNameLst>
                                          <p:attrName>style.visibility</p:attrName>
                                        </p:attrNameLst>
                                      </p:cBhvr>
                                      <p:to>
                                        <p:strVal val="visible"/>
                                      </p:to>
                                    </p:set>
                                    <p:anim calcmode="discrete" valueType="clr">
                                      <p:cBhvr override="childStyle">
                                        <p:cTn id="68" dur="4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9" dur="40"/>
                                        <p:tgtEl>
                                          <p:spTgt spid="16"/>
                                        </p:tgtEl>
                                        <p:attrNameLst>
                                          <p:attrName>fillcolor</p:attrName>
                                        </p:attrNameLst>
                                      </p:cBhvr>
                                      <p:tavLst>
                                        <p:tav tm="0">
                                          <p:val>
                                            <p:clrVal>
                                              <a:schemeClr val="accent2"/>
                                            </p:clrVal>
                                          </p:val>
                                        </p:tav>
                                        <p:tav tm="50000">
                                          <p:val>
                                            <p:clrVal>
                                              <a:schemeClr val="hlink"/>
                                            </p:clrVal>
                                          </p:val>
                                        </p:tav>
                                      </p:tavLst>
                                    </p:anim>
                                    <p:set>
                                      <p:cBhvr>
                                        <p:cTn id="70" dur="40"/>
                                        <p:tgtEl>
                                          <p:spTgt spid="16"/>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wipe(down)">
                                      <p:cBhvr>
                                        <p:cTn id="75" dur="580">
                                          <p:stCondLst>
                                            <p:cond delay="0"/>
                                          </p:stCondLst>
                                        </p:cTn>
                                        <p:tgtEl>
                                          <p:spTgt spid="16">
                                            <p:txEl>
                                              <p:pRg st="0" end="0"/>
                                            </p:txEl>
                                          </p:spTgt>
                                        </p:tgtEl>
                                      </p:cBhvr>
                                    </p:animEffect>
                                    <p:anim calcmode="lin" valueType="num">
                                      <p:cBhvr>
                                        <p:cTn id="76"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6">
                                            <p:txEl>
                                              <p:pRg st="0" end="0"/>
                                            </p:txEl>
                                          </p:spTgt>
                                        </p:tgtEl>
                                      </p:cBhvr>
                                      <p:to x="100000" y="60000"/>
                                    </p:animScale>
                                    <p:animScale>
                                      <p:cBhvr>
                                        <p:cTn id="82" dur="166" decel="50000">
                                          <p:stCondLst>
                                            <p:cond delay="676"/>
                                          </p:stCondLst>
                                        </p:cTn>
                                        <p:tgtEl>
                                          <p:spTgt spid="16">
                                            <p:txEl>
                                              <p:pRg st="0" end="0"/>
                                            </p:txEl>
                                          </p:spTgt>
                                        </p:tgtEl>
                                      </p:cBhvr>
                                      <p:to x="100000" y="100000"/>
                                    </p:animScale>
                                    <p:animScale>
                                      <p:cBhvr>
                                        <p:cTn id="83" dur="26">
                                          <p:stCondLst>
                                            <p:cond delay="1312"/>
                                          </p:stCondLst>
                                        </p:cTn>
                                        <p:tgtEl>
                                          <p:spTgt spid="16">
                                            <p:txEl>
                                              <p:pRg st="0" end="0"/>
                                            </p:txEl>
                                          </p:spTgt>
                                        </p:tgtEl>
                                      </p:cBhvr>
                                      <p:to x="100000" y="80000"/>
                                    </p:animScale>
                                    <p:animScale>
                                      <p:cBhvr>
                                        <p:cTn id="84" dur="166" decel="50000">
                                          <p:stCondLst>
                                            <p:cond delay="1338"/>
                                          </p:stCondLst>
                                        </p:cTn>
                                        <p:tgtEl>
                                          <p:spTgt spid="16">
                                            <p:txEl>
                                              <p:pRg st="0" end="0"/>
                                            </p:txEl>
                                          </p:spTgt>
                                        </p:tgtEl>
                                      </p:cBhvr>
                                      <p:to x="100000" y="100000"/>
                                    </p:animScale>
                                    <p:animScale>
                                      <p:cBhvr>
                                        <p:cTn id="85" dur="26">
                                          <p:stCondLst>
                                            <p:cond delay="1642"/>
                                          </p:stCondLst>
                                        </p:cTn>
                                        <p:tgtEl>
                                          <p:spTgt spid="16">
                                            <p:txEl>
                                              <p:pRg st="0" end="0"/>
                                            </p:txEl>
                                          </p:spTgt>
                                        </p:tgtEl>
                                      </p:cBhvr>
                                      <p:to x="100000" y="90000"/>
                                    </p:animScale>
                                    <p:animScale>
                                      <p:cBhvr>
                                        <p:cTn id="86" dur="166" decel="50000">
                                          <p:stCondLst>
                                            <p:cond delay="1668"/>
                                          </p:stCondLst>
                                        </p:cTn>
                                        <p:tgtEl>
                                          <p:spTgt spid="16">
                                            <p:txEl>
                                              <p:pRg st="0" end="0"/>
                                            </p:txEl>
                                          </p:spTgt>
                                        </p:tgtEl>
                                      </p:cBhvr>
                                      <p:to x="100000" y="100000"/>
                                    </p:animScale>
                                    <p:animScale>
                                      <p:cBhvr>
                                        <p:cTn id="87" dur="26">
                                          <p:stCondLst>
                                            <p:cond delay="1808"/>
                                          </p:stCondLst>
                                        </p:cTn>
                                        <p:tgtEl>
                                          <p:spTgt spid="16">
                                            <p:txEl>
                                              <p:pRg st="0" end="0"/>
                                            </p:txEl>
                                          </p:spTgt>
                                        </p:tgtEl>
                                      </p:cBhvr>
                                      <p:to x="100000" y="95000"/>
                                    </p:animScale>
                                    <p:animScale>
                                      <p:cBhvr>
                                        <p:cTn id="88" dur="166" decel="50000">
                                          <p:stCondLst>
                                            <p:cond delay="1834"/>
                                          </p:stCondLst>
                                        </p:cTn>
                                        <p:tgtEl>
                                          <p:spTgt spid="16">
                                            <p:txEl>
                                              <p:pRg st="0" end="0"/>
                                            </p:txEl>
                                          </p:spTgt>
                                        </p:tgtEl>
                                      </p:cBhvr>
                                      <p:to x="100000" y="100000"/>
                                    </p:animScale>
                                  </p:childTnLst>
                                </p:cTn>
                              </p:par>
                            </p:childTnLst>
                          </p:cTn>
                        </p:par>
                        <p:par>
                          <p:cTn id="89" fill="hold">
                            <p:stCondLst>
                              <p:cond delay="2000"/>
                            </p:stCondLst>
                            <p:childTnLst>
                              <p:par>
                                <p:cTn id="90" presetID="27" presetClass="entr" presetSubtype="0" fill="hold" grpId="0" nodeType="afterEffect">
                                  <p:stCondLst>
                                    <p:cond delay="0"/>
                                  </p:stCondLst>
                                  <p:iterate type="lt">
                                    <p:tmPct val="50000"/>
                                  </p:iterate>
                                  <p:childTnLst>
                                    <p:set>
                                      <p:cBhvr>
                                        <p:cTn id="91" dur="1" fill="hold">
                                          <p:stCondLst>
                                            <p:cond delay="0"/>
                                          </p:stCondLst>
                                        </p:cTn>
                                        <p:tgtEl>
                                          <p:spTgt spid="17"/>
                                        </p:tgtEl>
                                        <p:attrNameLst>
                                          <p:attrName>style.visibility</p:attrName>
                                        </p:attrNameLst>
                                      </p:cBhvr>
                                      <p:to>
                                        <p:strVal val="visible"/>
                                      </p:to>
                                    </p:set>
                                    <p:anim calcmode="discrete" valueType="clr">
                                      <p:cBhvr override="childStyle">
                                        <p:cTn id="92" dur="4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93" dur="40"/>
                                        <p:tgtEl>
                                          <p:spTgt spid="17"/>
                                        </p:tgtEl>
                                        <p:attrNameLst>
                                          <p:attrName>fillcolor</p:attrName>
                                        </p:attrNameLst>
                                      </p:cBhvr>
                                      <p:tavLst>
                                        <p:tav tm="0">
                                          <p:val>
                                            <p:clrVal>
                                              <a:schemeClr val="accent2"/>
                                            </p:clrVal>
                                          </p:val>
                                        </p:tav>
                                        <p:tav tm="50000">
                                          <p:val>
                                            <p:clrVal>
                                              <a:schemeClr val="hlink"/>
                                            </p:clrVal>
                                          </p:val>
                                        </p:tav>
                                      </p:tavLst>
                                    </p:anim>
                                    <p:set>
                                      <p:cBhvr>
                                        <p:cTn id="94" dur="40"/>
                                        <p:tgtEl>
                                          <p:spTgt spid="17"/>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animEffect transition="in" filter="wipe(down)">
                                      <p:cBhvr>
                                        <p:cTn id="99" dur="580">
                                          <p:stCondLst>
                                            <p:cond delay="0"/>
                                          </p:stCondLst>
                                        </p:cTn>
                                        <p:tgtEl>
                                          <p:spTgt spid="17">
                                            <p:txEl>
                                              <p:pRg st="0" end="0"/>
                                            </p:txEl>
                                          </p:spTgt>
                                        </p:tgtEl>
                                      </p:cBhvr>
                                    </p:animEffect>
                                    <p:anim calcmode="lin" valueType="num">
                                      <p:cBhvr>
                                        <p:cTn id="100"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17">
                                            <p:txEl>
                                              <p:pRg st="0" end="0"/>
                                            </p:txEl>
                                          </p:spTgt>
                                        </p:tgtEl>
                                      </p:cBhvr>
                                      <p:to x="100000" y="60000"/>
                                    </p:animScale>
                                    <p:animScale>
                                      <p:cBhvr>
                                        <p:cTn id="106" dur="166" decel="50000">
                                          <p:stCondLst>
                                            <p:cond delay="676"/>
                                          </p:stCondLst>
                                        </p:cTn>
                                        <p:tgtEl>
                                          <p:spTgt spid="17">
                                            <p:txEl>
                                              <p:pRg st="0" end="0"/>
                                            </p:txEl>
                                          </p:spTgt>
                                        </p:tgtEl>
                                      </p:cBhvr>
                                      <p:to x="100000" y="100000"/>
                                    </p:animScale>
                                    <p:animScale>
                                      <p:cBhvr>
                                        <p:cTn id="107" dur="26">
                                          <p:stCondLst>
                                            <p:cond delay="1312"/>
                                          </p:stCondLst>
                                        </p:cTn>
                                        <p:tgtEl>
                                          <p:spTgt spid="17">
                                            <p:txEl>
                                              <p:pRg st="0" end="0"/>
                                            </p:txEl>
                                          </p:spTgt>
                                        </p:tgtEl>
                                      </p:cBhvr>
                                      <p:to x="100000" y="80000"/>
                                    </p:animScale>
                                    <p:animScale>
                                      <p:cBhvr>
                                        <p:cTn id="108" dur="166" decel="50000">
                                          <p:stCondLst>
                                            <p:cond delay="1338"/>
                                          </p:stCondLst>
                                        </p:cTn>
                                        <p:tgtEl>
                                          <p:spTgt spid="17">
                                            <p:txEl>
                                              <p:pRg st="0" end="0"/>
                                            </p:txEl>
                                          </p:spTgt>
                                        </p:tgtEl>
                                      </p:cBhvr>
                                      <p:to x="100000" y="100000"/>
                                    </p:animScale>
                                    <p:animScale>
                                      <p:cBhvr>
                                        <p:cTn id="109" dur="26">
                                          <p:stCondLst>
                                            <p:cond delay="1642"/>
                                          </p:stCondLst>
                                        </p:cTn>
                                        <p:tgtEl>
                                          <p:spTgt spid="17">
                                            <p:txEl>
                                              <p:pRg st="0" end="0"/>
                                            </p:txEl>
                                          </p:spTgt>
                                        </p:tgtEl>
                                      </p:cBhvr>
                                      <p:to x="100000" y="90000"/>
                                    </p:animScale>
                                    <p:animScale>
                                      <p:cBhvr>
                                        <p:cTn id="110" dur="166" decel="50000">
                                          <p:stCondLst>
                                            <p:cond delay="1668"/>
                                          </p:stCondLst>
                                        </p:cTn>
                                        <p:tgtEl>
                                          <p:spTgt spid="17">
                                            <p:txEl>
                                              <p:pRg st="0" end="0"/>
                                            </p:txEl>
                                          </p:spTgt>
                                        </p:tgtEl>
                                      </p:cBhvr>
                                      <p:to x="100000" y="100000"/>
                                    </p:animScale>
                                    <p:animScale>
                                      <p:cBhvr>
                                        <p:cTn id="111" dur="26">
                                          <p:stCondLst>
                                            <p:cond delay="1808"/>
                                          </p:stCondLst>
                                        </p:cTn>
                                        <p:tgtEl>
                                          <p:spTgt spid="17">
                                            <p:txEl>
                                              <p:pRg st="0" end="0"/>
                                            </p:txEl>
                                          </p:spTgt>
                                        </p:tgtEl>
                                      </p:cBhvr>
                                      <p:to x="100000" y="95000"/>
                                    </p:animScale>
                                    <p:animScale>
                                      <p:cBhvr>
                                        <p:cTn id="112" dur="166" decel="50000">
                                          <p:stCondLst>
                                            <p:cond delay="1834"/>
                                          </p:stCondLst>
                                        </p:cTn>
                                        <p:tgtEl>
                                          <p:spTgt spid="1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407" t="9791" r="3994" b="9458"/>
          <a:stretch/>
        </p:blipFill>
        <p:spPr>
          <a:xfrm>
            <a:off x="1314083" y="303017"/>
            <a:ext cx="6311633" cy="4431468"/>
          </a:xfrm>
          <a:prstGeom prst="rect">
            <a:avLst/>
          </a:prstGeom>
        </p:spPr>
      </p:pic>
      <p:sp>
        <p:nvSpPr>
          <p:cNvPr id="5" name="TextBox 4"/>
          <p:cNvSpPr txBox="1"/>
          <p:nvPr/>
        </p:nvSpPr>
        <p:spPr>
          <a:xfrm>
            <a:off x="1569945" y="678823"/>
            <a:ext cx="5498816" cy="372538"/>
          </a:xfrm>
          <a:prstGeom prst="rect">
            <a:avLst/>
          </a:prstGeom>
          <a:noFill/>
        </p:spPr>
        <p:txBody>
          <a:bodyPr wrap="square" rtlCol="0">
            <a:spAutoFit/>
          </a:bodyPr>
          <a:lstStyle/>
          <a:p>
            <a:pPr defTabSz="602865">
              <a:buClrTx/>
            </a:pPr>
            <a:r>
              <a:rPr lang="en-US" sz="1821" b="1" kern="1200" dirty="0" err="1">
                <a:solidFill>
                  <a:srgbClr val="002060"/>
                </a:solidFill>
                <a:latin typeface="HP001 4 hàng" panose="020B0603050302020204" pitchFamily="34" charset="-93"/>
                <a:ea typeface="+mn-ea"/>
                <a:cs typeface="+mn-cs"/>
              </a:rPr>
              <a:t>Thứ</a:t>
            </a:r>
            <a:r>
              <a:rPr lang="en-US" sz="1821" b="1" kern="1200" dirty="0">
                <a:solidFill>
                  <a:srgbClr val="002060"/>
                </a:solidFill>
                <a:latin typeface="HP001 4 hàng" panose="020B0603050302020204" pitchFamily="34" charset="-93"/>
                <a:ea typeface="+mn-ea"/>
                <a:cs typeface="+mn-cs"/>
              </a:rPr>
              <a:t> </a:t>
            </a:r>
            <a:r>
              <a:rPr lang="en-US" sz="1821" b="1" kern="1200" dirty="0" err="1">
                <a:solidFill>
                  <a:srgbClr val="002060"/>
                </a:solidFill>
                <a:latin typeface="HP001 4 hàng" panose="020B0603050302020204" pitchFamily="34" charset="-93"/>
                <a:ea typeface="+mn-ea"/>
                <a:cs typeface="+mn-cs"/>
              </a:rPr>
              <a:t>hai</a:t>
            </a:r>
            <a:r>
              <a:rPr lang="en-US" sz="1821" b="1" kern="1200" dirty="0">
                <a:solidFill>
                  <a:srgbClr val="002060"/>
                </a:solidFill>
                <a:latin typeface="HP001 4 hàng" panose="020B0603050302020204" pitchFamily="34" charset="-93"/>
                <a:ea typeface="+mn-ea"/>
                <a:cs typeface="+mn-cs"/>
              </a:rPr>
              <a:t> </a:t>
            </a:r>
            <a:r>
              <a:rPr lang="en-US" sz="1821" b="1" kern="1200" dirty="0" err="1">
                <a:solidFill>
                  <a:srgbClr val="002060"/>
                </a:solidFill>
                <a:latin typeface="HP001 4 hàng" panose="020B0603050302020204" pitchFamily="34" charset="-93"/>
                <a:ea typeface="+mn-ea"/>
                <a:cs typeface="+mn-cs"/>
              </a:rPr>
              <a:t>ngày</a:t>
            </a:r>
            <a:r>
              <a:rPr lang="en-US" sz="1821" b="1" kern="1200" dirty="0">
                <a:solidFill>
                  <a:srgbClr val="002060"/>
                </a:solidFill>
                <a:latin typeface="HP001 4 hàng" panose="020B0603050302020204" pitchFamily="34" charset="-93"/>
                <a:ea typeface="+mn-ea"/>
                <a:cs typeface="+mn-cs"/>
              </a:rPr>
              <a:t> 18 tháng 9 </a:t>
            </a:r>
            <a:r>
              <a:rPr lang="en-US" sz="1821" b="1" kern="1200" dirty="0" err="1">
                <a:solidFill>
                  <a:srgbClr val="002060"/>
                </a:solidFill>
                <a:latin typeface="HP001 4 hàng" panose="020B0603050302020204" pitchFamily="34" charset="-93"/>
                <a:ea typeface="+mn-ea"/>
                <a:cs typeface="+mn-cs"/>
              </a:rPr>
              <a:t>năm</a:t>
            </a:r>
            <a:r>
              <a:rPr lang="en-US" sz="1821" b="1" kern="1200" dirty="0">
                <a:solidFill>
                  <a:srgbClr val="002060"/>
                </a:solidFill>
                <a:latin typeface="HP001 4 hàng" panose="020B0603050302020204" pitchFamily="34" charset="-93"/>
                <a:ea typeface="+mn-ea"/>
                <a:cs typeface="+mn-cs"/>
              </a:rPr>
              <a:t> 2023 </a:t>
            </a:r>
            <a:endParaRPr lang="vi-VN" sz="1821" b="1" kern="1200" dirty="0">
              <a:solidFill>
                <a:srgbClr val="002060"/>
              </a:solidFill>
              <a:latin typeface="HP001 4 hàng" panose="020B0603050302020204" pitchFamily="34" charset="-93"/>
              <a:ea typeface="+mn-ea"/>
              <a:cs typeface="+mn-cs"/>
            </a:endParaRPr>
          </a:p>
        </p:txBody>
      </p:sp>
      <p:sp>
        <p:nvSpPr>
          <p:cNvPr id="6" name="TextBox 5"/>
          <p:cNvSpPr txBox="1"/>
          <p:nvPr/>
        </p:nvSpPr>
        <p:spPr>
          <a:xfrm>
            <a:off x="2192453" y="1072137"/>
            <a:ext cx="3427604" cy="400110"/>
          </a:xfrm>
          <a:prstGeom prst="rect">
            <a:avLst/>
          </a:prstGeom>
          <a:noFill/>
        </p:spPr>
        <p:txBody>
          <a:bodyPr wrap="square" rtlCol="0">
            <a:spAutoFit/>
          </a:bodyPr>
          <a:lstStyle/>
          <a:p>
            <a:pPr defTabSz="602865">
              <a:buClrTx/>
            </a:pPr>
            <a:r>
              <a:rPr lang="en-US" sz="2000" b="1" kern="1200" dirty="0">
                <a:solidFill>
                  <a:srgbClr val="FF0000"/>
                </a:solidFill>
                <a:latin typeface="HP001 4 hàng" panose="020B0603050302020204" pitchFamily="34" charset="-93"/>
                <a:ea typeface="+mn-ea"/>
                <a:cs typeface="+mn-cs"/>
              </a:rPr>
              <a:t>            </a:t>
            </a:r>
            <a:r>
              <a:rPr lang="en-US" sz="2000" b="1" kern="1200" dirty="0" err="1">
                <a:solidFill>
                  <a:srgbClr val="FF0000"/>
                </a:solidFill>
                <a:latin typeface="HP001 4 hàng" panose="020B0603050302020204" pitchFamily="34" charset="-93"/>
                <a:ea typeface="+mn-ea"/>
                <a:cs typeface="+mn-cs"/>
              </a:rPr>
              <a:t>Đ</a:t>
            </a:r>
            <a:r>
              <a:rPr lang="en-US" sz="2000" b="1" dirty="0" err="1">
                <a:solidFill>
                  <a:srgbClr val="FF0000"/>
                </a:solidFill>
                <a:latin typeface="HP001 4 hàng" panose="020B0603050302020204" pitchFamily="34" charset="0"/>
              </a:rPr>
              <a:t>ǌ</a:t>
            </a:r>
            <a:endParaRPr lang="vi-VN" sz="2000" b="1" kern="1200" dirty="0">
              <a:solidFill>
                <a:srgbClr val="FF0000"/>
              </a:solidFill>
              <a:latin typeface="HP001 4 hàng" panose="020B0603050302020204" pitchFamily="34" charset="0"/>
              <a:ea typeface="+mn-ea"/>
              <a:cs typeface="+mn-cs"/>
            </a:endParaRPr>
          </a:p>
        </p:txBody>
      </p:sp>
      <p:sp>
        <p:nvSpPr>
          <p:cNvPr id="7" name="Text Box 2"/>
          <p:cNvSpPr txBox="1">
            <a:spLocks noChangeArrowheads="1"/>
          </p:cNvSpPr>
          <p:nvPr/>
        </p:nvSpPr>
        <p:spPr bwMode="auto">
          <a:xfrm>
            <a:off x="2275749" y="1507091"/>
            <a:ext cx="3590479" cy="33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856" tIns="22428" rIns="44856" bIns="22428" numCol="1" anchor="t" anchorCtr="0" compatLnSpc="1">
            <a:prstTxWarp prst="textNoShape">
              <a:avLst/>
            </a:prstTxWarp>
          </a:bodyPr>
          <a:lstStyle/>
          <a:p>
            <a:pPr defTabSz="448559" eaLnBrk="0" fontAlgn="base" hangingPunct="0">
              <a:spcBef>
                <a:spcPct val="0"/>
              </a:spcBef>
              <a:spcAft>
                <a:spcPts val="393"/>
              </a:spcAft>
              <a:buClrTx/>
            </a:pPr>
            <a:r>
              <a:rPr lang="vi-VN" sz="1821" b="1" kern="1200" dirty="0">
                <a:solidFill>
                  <a:srgbClr val="002060"/>
                </a:solidFill>
                <a:latin typeface="HP001 4 hàng" panose="020B0603050302020204" pitchFamily="34" charset="-93"/>
                <a:ea typeface="+mn-ea"/>
                <a:cs typeface="+mn-cs"/>
              </a:rPr>
              <a:t>      M</a:t>
            </a:r>
            <a:r>
              <a:rPr lang="en-US" sz="1800" b="1" dirty="0">
                <a:solidFill>
                  <a:srgbClr val="002060"/>
                </a:solidFill>
                <a:latin typeface="HP001 4 hàng" panose="020B0603050302020204" pitchFamily="34" charset="0"/>
              </a:rPr>
              <a:t>Ŏ</a:t>
            </a:r>
            <a:r>
              <a:rPr lang="vi-VN" sz="1821" b="1" kern="1200" dirty="0">
                <a:solidFill>
                  <a:srgbClr val="002060"/>
                </a:solidFill>
                <a:latin typeface="HP001 4 hàng" panose="020B0603050302020204" pitchFamily="34" charset="-93"/>
                <a:ea typeface="+mn-ea"/>
                <a:cs typeface="+mn-cs"/>
              </a:rPr>
              <a:t> giờ h</a:t>
            </a:r>
            <a:r>
              <a:rPr lang="en-US" sz="1800" b="1" dirty="0">
                <a:solidFill>
                  <a:srgbClr val="002060"/>
                </a:solidFill>
                <a:latin typeface="HP001 4 hàng" panose="020B0603050302020204" pitchFamily="34" charset="0"/>
              </a:rPr>
              <a:t>ǌ</a:t>
            </a:r>
            <a:r>
              <a:rPr lang="vi-VN" sz="1821" b="1" kern="1200" dirty="0">
                <a:solidFill>
                  <a:srgbClr val="002060"/>
                </a:solidFill>
                <a:latin typeface="HP001 4 hàng" panose="020B0603050302020204" pitchFamily="34" charset="-93"/>
                <a:ea typeface="+mn-ea"/>
                <a:cs typeface="+mn-cs"/>
              </a:rPr>
              <a:t>. – tr .... </a:t>
            </a:r>
          </a:p>
          <a:p>
            <a:pPr defTabSz="448559" eaLnBrk="0" fontAlgn="base" hangingPunct="0">
              <a:spcBef>
                <a:spcPct val="0"/>
              </a:spcBef>
              <a:spcAft>
                <a:spcPts val="393"/>
              </a:spcAft>
              <a:buClrTx/>
            </a:pPr>
            <a:endParaRPr lang="vi-VN" sz="1821" i="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i="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i="1" kern="1200" dirty="0">
              <a:solidFill>
                <a:srgbClr val="002060"/>
              </a:solidFill>
              <a:latin typeface="HP001 4 hàng" panose="020B0603050302020204" pitchFamily="34" charset="-93"/>
              <a:ea typeface="+mn-ea"/>
              <a:cs typeface="+mn-cs"/>
            </a:endParaRPr>
          </a:p>
          <a:p>
            <a:pPr algn="ctr" defTabSz="448559" eaLnBrk="0" fontAlgn="base" hangingPunct="0">
              <a:spcBef>
                <a:spcPct val="0"/>
              </a:spcBef>
              <a:spcAft>
                <a:spcPts val="393"/>
              </a:spcAft>
              <a:buClrTx/>
            </a:pPr>
            <a:r>
              <a:rPr lang="vi-VN" sz="1821" kern="1200" dirty="0">
                <a:solidFill>
                  <a:srgbClr val="002060"/>
                </a:solidFill>
                <a:latin typeface="HP001 4 hàng" panose="020B0603050302020204" pitchFamily="34" charset="-93"/>
                <a:ea typeface="+mn-ea"/>
                <a:cs typeface="+mn-cs"/>
              </a:rPr>
              <a:t>   </a:t>
            </a:r>
          </a:p>
          <a:p>
            <a:pPr defTabSz="448559" eaLnBrk="0" fontAlgn="base" hangingPunct="0">
              <a:spcBef>
                <a:spcPct val="0"/>
              </a:spcBef>
              <a:spcAft>
                <a:spcPts val="393"/>
              </a:spcAft>
              <a:buClrTx/>
            </a:pPr>
            <a:r>
              <a:rPr lang="vi-VN" sz="1821" kern="1200" dirty="0">
                <a:solidFill>
                  <a:srgbClr val="002060"/>
                </a:solidFill>
                <a:latin typeface="HP001 4 hàng" panose="020B0603050302020204" pitchFamily="34" charset="-93"/>
                <a:ea typeface="+mn-ea"/>
                <a:cs typeface="+mn-cs"/>
              </a:rPr>
              <a:t> </a:t>
            </a: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endParaRPr lang="vi-VN" sz="1821" kern="1200" dirty="0">
              <a:solidFill>
                <a:srgbClr val="002060"/>
              </a:solidFill>
              <a:latin typeface="HP001 4 hàng" panose="020B0603050302020204" pitchFamily="34" charset="-93"/>
              <a:ea typeface="+mn-ea"/>
              <a:cs typeface="+mn-cs"/>
            </a:endParaRPr>
          </a:p>
          <a:p>
            <a:pPr defTabSz="448559" eaLnBrk="0" fontAlgn="base" hangingPunct="0">
              <a:spcBef>
                <a:spcPct val="0"/>
              </a:spcBef>
              <a:spcAft>
                <a:spcPts val="393"/>
              </a:spcAft>
              <a:buClrTx/>
            </a:pPr>
            <a:r>
              <a:rPr lang="vi-VN" sz="1821" kern="1200" dirty="0">
                <a:solidFill>
                  <a:srgbClr val="002060"/>
                </a:solidFill>
                <a:latin typeface="HP001 4 hàng" panose="020B0603050302020204" pitchFamily="34" charset="-93"/>
                <a:ea typeface="+mn-ea"/>
                <a:cs typeface="+mn-cs"/>
              </a:rPr>
              <a:t>            </a:t>
            </a:r>
          </a:p>
        </p:txBody>
      </p:sp>
    </p:spTree>
    <p:extLst>
      <p:ext uri="{BB962C8B-B14F-4D97-AF65-F5344CB8AC3E}">
        <p14:creationId xmlns:p14="http://schemas.microsoft.com/office/powerpoint/2010/main" val="37949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grpSp>
        <p:nvGrpSpPr>
          <p:cNvPr id="9" name="Group 8"/>
          <p:cNvGrpSpPr/>
          <p:nvPr/>
        </p:nvGrpSpPr>
        <p:grpSpPr>
          <a:xfrm>
            <a:off x="0" y="65410"/>
            <a:ext cx="9144000" cy="4998007"/>
            <a:chOff x="0" y="0"/>
            <a:chExt cx="9144000" cy="5132867"/>
          </a:xfrm>
        </p:grpSpPr>
        <p:cxnSp>
          <p:nvCxnSpPr>
            <p:cNvPr id="10" name="Straight Connector 9"/>
            <p:cNvCxnSpPr/>
            <p:nvPr/>
          </p:nvCxnSpPr>
          <p:spPr>
            <a:xfrm>
              <a:off x="0" y="0"/>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pic>
        <p:nvPicPr>
          <p:cNvPr id="4" name="Picture 3">
            <a:extLst>
              <a:ext uri="{FF2B5EF4-FFF2-40B4-BE49-F238E27FC236}">
                <a16:creationId xmlns:a16="http://schemas.microsoft.com/office/drawing/2014/main" id="{5721143A-8F15-8387-5407-68CCE11DF21C}"/>
              </a:ext>
            </a:extLst>
          </p:cNvPr>
          <p:cNvPicPr>
            <a:picLocks noChangeAspect="1"/>
          </p:cNvPicPr>
          <p:nvPr/>
        </p:nvPicPr>
        <p:blipFill>
          <a:blip r:embed="rId5"/>
          <a:stretch>
            <a:fillRect/>
          </a:stretch>
        </p:blipFill>
        <p:spPr>
          <a:xfrm>
            <a:off x="0" y="172668"/>
            <a:ext cx="1219200" cy="5238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4DA812F-8F22-4F96-B631-560A1AC80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9144000" cy="5143500"/>
          </a:xfrm>
          <a:prstGeom prst="rect">
            <a:avLst/>
          </a:prstGeom>
        </p:spPr>
      </p:pic>
      <p:pic>
        <p:nvPicPr>
          <p:cNvPr id="6" name="图片 5">
            <a:extLst>
              <a:ext uri="{FF2B5EF4-FFF2-40B4-BE49-F238E27FC236}">
                <a16:creationId xmlns:a16="http://schemas.microsoft.com/office/drawing/2014/main" id="{1DDF572E-ED10-4F16-BC65-461F147F3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4109554"/>
            <a:ext cx="9144000" cy="1033951"/>
          </a:xfrm>
          <a:prstGeom prst="rect">
            <a:avLst/>
          </a:prstGeom>
        </p:spPr>
      </p:pic>
      <p:sp>
        <p:nvSpPr>
          <p:cNvPr id="7" name="MH_Entry_1">
            <a:hlinkClick r:id="" action="ppaction://noaction"/>
            <a:extLst>
              <a:ext uri="{FF2B5EF4-FFF2-40B4-BE49-F238E27FC236}">
                <a16:creationId xmlns:a16="http://schemas.microsoft.com/office/drawing/2014/main" id="{31E7BAAD-1AE9-4BDF-BF6D-DB8B0CF9B130}"/>
              </a:ext>
            </a:extLst>
          </p:cNvPr>
          <p:cNvSpPr>
            <a:spLocks noChangeArrowheads="1"/>
          </p:cNvSpPr>
          <p:nvPr>
            <p:custDataLst>
              <p:tags r:id="rId1"/>
            </p:custDataLst>
          </p:nvPr>
        </p:nvSpPr>
        <p:spPr bwMode="auto">
          <a:xfrm>
            <a:off x="2317283" y="287965"/>
            <a:ext cx="5409767" cy="5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96">
              <a:lnSpc>
                <a:spcPct val="120000"/>
              </a:lnSpc>
              <a:spcBef>
                <a:spcPct val="0"/>
              </a:spcBef>
              <a:buClrTx/>
              <a:defRPr/>
            </a:pPr>
            <a:r>
              <a:rPr lang="en-US" altLang="zh-CN" sz="4050" b="1" dirty="0">
                <a:solidFill>
                  <a:prstClr val="black">
                    <a:lumMod val="95000"/>
                    <a:lumOff val="5000"/>
                  </a:prstClr>
                </a:solidFill>
                <a:highlight>
                  <a:srgbClr val="FFFF00"/>
                </a:highlight>
                <a:latin typeface="Arial" panose="020B0604020202020204" pitchFamily="34" charset="0"/>
                <a:ea typeface="Arial-Rounded" panose="020B0500000000000000" pitchFamily="34" charset="0"/>
                <a:cs typeface="Arial" panose="020B0604020202020204" pitchFamily="34" charset="0"/>
                <a:sym typeface="字魂59号-创粗黑" panose="00000500000000000000" pitchFamily="2" charset="-122"/>
              </a:rPr>
              <a:t>YÊU CẦU CẦN ĐẠT</a:t>
            </a:r>
            <a:endParaRPr lang="zh-CN" altLang="en-US" sz="4050" b="1" dirty="0">
              <a:solidFill>
                <a:prstClr val="black">
                  <a:lumMod val="95000"/>
                  <a:lumOff val="5000"/>
                </a:prstClr>
              </a:solidFill>
              <a:highlight>
                <a:srgbClr val="FFFF00"/>
              </a:highlight>
              <a:latin typeface="Arial" panose="020B0604020202020204" pitchFamily="34" charset="0"/>
              <a:ea typeface="Arial-Rounded" panose="020B0500000000000000" pitchFamily="34" charset="0"/>
              <a:cs typeface="Arial" panose="020B0604020202020204" pitchFamily="34" charset="0"/>
              <a:sym typeface="字魂59号-创粗黑" panose="00000500000000000000" pitchFamily="2" charset="-122"/>
            </a:endParaRPr>
          </a:p>
        </p:txBody>
      </p:sp>
      <p:pic>
        <p:nvPicPr>
          <p:cNvPr id="8" name="图片 7">
            <a:extLst>
              <a:ext uri="{FF2B5EF4-FFF2-40B4-BE49-F238E27FC236}">
                <a16:creationId xmlns:a16="http://schemas.microsoft.com/office/drawing/2014/main" id="{C61AED09-17A8-4779-BE6D-9DC605FB3C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622478" cy="843776"/>
          </a:xfrm>
          <a:prstGeom prst="rect">
            <a:avLst/>
          </a:prstGeom>
        </p:spPr>
      </p:pic>
      <p:pic>
        <p:nvPicPr>
          <p:cNvPr id="14" name="图片 13">
            <a:extLst>
              <a:ext uri="{FF2B5EF4-FFF2-40B4-BE49-F238E27FC236}">
                <a16:creationId xmlns:a16="http://schemas.microsoft.com/office/drawing/2014/main" id="{77F781D6-A66E-4F8A-9955-1EBA15A12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36444" y="1127812"/>
            <a:ext cx="1235675" cy="2981738"/>
          </a:xfrm>
          <a:prstGeom prst="rect">
            <a:avLst/>
          </a:prstGeom>
        </p:spPr>
      </p:pic>
      <p:sp>
        <p:nvSpPr>
          <p:cNvPr id="11" name="TextBox 10">
            <a:extLst>
              <a:ext uri="{FF2B5EF4-FFF2-40B4-BE49-F238E27FC236}">
                <a16:creationId xmlns:a16="http://schemas.microsoft.com/office/drawing/2014/main" id="{E474D57E-E818-4D32-A404-0A093922A954}"/>
              </a:ext>
            </a:extLst>
          </p:cNvPr>
          <p:cNvSpPr txBox="1"/>
          <p:nvPr/>
        </p:nvSpPr>
        <p:spPr>
          <a:xfrm>
            <a:off x="2746469" y="1650820"/>
            <a:ext cx="6323181" cy="807915"/>
          </a:xfrm>
          <a:prstGeom prst="rect">
            <a:avLst/>
          </a:prstGeom>
          <a:noFill/>
        </p:spPr>
        <p:txBody>
          <a:bodyPr wrap="square" lIns="68580" tIns="34291" rIns="68580" bIns="34291" rtlCol="0">
            <a:spAutoFit/>
          </a:bodyPr>
          <a:lstStyle/>
          <a:p>
            <a:pPr marL="342900" indent="-342900" defTabSz="914373">
              <a:buClrTx/>
              <a:buFont typeface="Arial" panose="020B0604020202020204" pitchFamily="34" charset="0"/>
              <a:buChar char="•"/>
            </a:pP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Đọc</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đúng</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các</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từ</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ngữ</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đọc</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rõ</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ràng</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câu</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chuyện</a:t>
            </a:r>
            <a:endParaRPr lang="zh-CN" altLang="en-US"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id="{9767A90A-F37B-448A-9F46-7F472143F947}"/>
              </a:ext>
            </a:extLst>
          </p:cNvPr>
          <p:cNvSpPr txBox="1"/>
          <p:nvPr/>
        </p:nvSpPr>
        <p:spPr>
          <a:xfrm>
            <a:off x="2746469" y="2485311"/>
            <a:ext cx="6323181" cy="807915"/>
          </a:xfrm>
          <a:prstGeom prst="rect">
            <a:avLst/>
          </a:prstGeom>
          <a:noFill/>
        </p:spPr>
        <p:txBody>
          <a:bodyPr wrap="square" lIns="68580" tIns="34291" rIns="68580" bIns="34291" rtlCol="0">
            <a:spAutoFit/>
          </a:bodyPr>
          <a:lstStyle/>
          <a:p>
            <a:pPr marL="342900" indent="-342900" defTabSz="914373">
              <a:buClrTx/>
              <a:buFont typeface="Arial" panose="020B0604020202020204" pitchFamily="34" charset="0"/>
              <a:buChar char="•"/>
            </a:pP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Biết</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đọc</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lời</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nhân</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vật</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với</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những</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điệu</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phù</a:t>
            </a:r>
            <a:r>
              <a:rPr lang="en-US"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altLang="zh-CN" sz="2400" b="1" kern="1200" dirty="0" err="1">
                <a:solidFill>
                  <a:prstClr val="black"/>
                </a:solidFill>
                <a:latin typeface="Arial" panose="020B0604020202020204" pitchFamily="34" charset="0"/>
                <a:ea typeface="Arial-Rounded" panose="020B0500000000000000" pitchFamily="34" charset="0"/>
                <a:cs typeface="Arial" panose="020B0604020202020204" pitchFamily="34" charset="0"/>
              </a:rPr>
              <a:t>hợp</a:t>
            </a:r>
            <a:endParaRPr lang="zh-CN" altLang="en-US"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a:extLst>
              <a:ext uri="{FF2B5EF4-FFF2-40B4-BE49-F238E27FC236}">
                <a16:creationId xmlns:a16="http://schemas.microsoft.com/office/drawing/2014/main" id="{8FDBFA14-2D8D-4C33-92DE-410ADE4475DB}"/>
              </a:ext>
            </a:extLst>
          </p:cNvPr>
          <p:cNvSpPr txBox="1"/>
          <p:nvPr/>
        </p:nvSpPr>
        <p:spPr>
          <a:xfrm>
            <a:off x="2746469" y="3319801"/>
            <a:ext cx="6323181" cy="438584"/>
          </a:xfrm>
          <a:prstGeom prst="rect">
            <a:avLst/>
          </a:prstGeom>
          <a:noFill/>
        </p:spPr>
        <p:txBody>
          <a:bodyPr wrap="square" lIns="68580" tIns="34291" rIns="68580" bIns="34291" rtlCol="0">
            <a:spAutoFit/>
          </a:bodyPr>
          <a:lstStyle/>
          <a:p>
            <a:pPr marL="342900" indent="-342900" defTabSz="914373">
              <a:buClrTx/>
              <a:buFont typeface="Arial" panose="020B0604020202020204" pitchFamily="34" charset="0"/>
              <a:buChar char="•"/>
            </a:pPr>
            <a:r>
              <a:rPr lang="vi-VN"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Trả lời được các câu hỏi của bài.</a:t>
            </a:r>
            <a:endParaRPr lang="zh-CN" altLang="en-US"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sp>
        <p:nvSpPr>
          <p:cNvPr id="17" name="TextBox 16">
            <a:extLst>
              <a:ext uri="{FF2B5EF4-FFF2-40B4-BE49-F238E27FC236}">
                <a16:creationId xmlns:a16="http://schemas.microsoft.com/office/drawing/2014/main" id="{8AA1D65B-CB3C-4E20-B7AF-D32FA85F8315}"/>
              </a:ext>
            </a:extLst>
          </p:cNvPr>
          <p:cNvSpPr txBox="1"/>
          <p:nvPr/>
        </p:nvSpPr>
        <p:spPr>
          <a:xfrm>
            <a:off x="2746469" y="3784960"/>
            <a:ext cx="6323181" cy="438584"/>
          </a:xfrm>
          <a:prstGeom prst="rect">
            <a:avLst/>
          </a:prstGeom>
          <a:noFill/>
        </p:spPr>
        <p:txBody>
          <a:bodyPr wrap="square" lIns="68580" tIns="34291" rIns="68580" bIns="34291" rtlCol="0">
            <a:spAutoFit/>
          </a:bodyPr>
          <a:lstStyle/>
          <a:p>
            <a:pPr marL="342900" indent="-342900" defTabSz="914373">
              <a:buClrTx/>
              <a:buFont typeface="Arial" panose="020B0604020202020204" pitchFamily="34" charset="0"/>
              <a:buChar char="•"/>
            </a:pPr>
            <a:r>
              <a:rPr lang="vi-VN" altLang="zh-CN"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rPr>
              <a:t> Hiểu nội dung bài</a:t>
            </a:r>
            <a:endParaRPr lang="zh-CN" altLang="en-US" sz="2400" b="1" kern="12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80188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1"/>
                                        </p:tgtEl>
                                        <p:attrNameLst>
                                          <p:attrName>style.visibility</p:attrName>
                                        </p:attrNameLst>
                                      </p:cBhvr>
                                      <p:to>
                                        <p:strVal val="visible"/>
                                      </p:to>
                                    </p:set>
                                    <p:anim calcmode="discrete" valueType="clr">
                                      <p:cBhvr override="childStyle">
                                        <p:cTn id="20" dur="4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1" dur="40"/>
                                        <p:tgtEl>
                                          <p:spTgt spid="11"/>
                                        </p:tgtEl>
                                        <p:attrNameLst>
                                          <p:attrName>fillcolor</p:attrName>
                                        </p:attrNameLst>
                                      </p:cBhvr>
                                      <p:tavLst>
                                        <p:tav tm="0">
                                          <p:val>
                                            <p:clrVal>
                                              <a:schemeClr val="accent2"/>
                                            </p:clrVal>
                                          </p:val>
                                        </p:tav>
                                        <p:tav tm="50000">
                                          <p:val>
                                            <p:clrVal>
                                              <a:schemeClr val="hlink"/>
                                            </p:clrVal>
                                          </p:val>
                                        </p:tav>
                                      </p:tavLst>
                                    </p:anim>
                                    <p:set>
                                      <p:cBhvr>
                                        <p:cTn id="22" dur="40"/>
                                        <p:tgtEl>
                                          <p:spTgt spid="11"/>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80">
                                          <p:stCondLst>
                                            <p:cond delay="0"/>
                                          </p:stCondLst>
                                        </p:cTn>
                                        <p:tgtEl>
                                          <p:spTgt spid="11">
                                            <p:txEl>
                                              <p:pRg st="0" end="0"/>
                                            </p:txEl>
                                          </p:spTgt>
                                        </p:tgtEl>
                                      </p:cBhvr>
                                    </p:animEffect>
                                    <p:anim calcmode="lin" valueType="num">
                                      <p:cBhvr>
                                        <p:cTn id="2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xEl>
                                              <p:pRg st="0" end="0"/>
                                            </p:txEl>
                                          </p:spTgt>
                                        </p:tgtEl>
                                      </p:cBhvr>
                                      <p:to x="100000" y="60000"/>
                                    </p:animScale>
                                    <p:animScale>
                                      <p:cBhvr>
                                        <p:cTn id="34" dur="166" decel="50000">
                                          <p:stCondLst>
                                            <p:cond delay="676"/>
                                          </p:stCondLst>
                                        </p:cTn>
                                        <p:tgtEl>
                                          <p:spTgt spid="11">
                                            <p:txEl>
                                              <p:pRg st="0" end="0"/>
                                            </p:txEl>
                                          </p:spTgt>
                                        </p:tgtEl>
                                      </p:cBhvr>
                                      <p:to x="100000" y="100000"/>
                                    </p:animScale>
                                    <p:animScale>
                                      <p:cBhvr>
                                        <p:cTn id="35" dur="26">
                                          <p:stCondLst>
                                            <p:cond delay="1312"/>
                                          </p:stCondLst>
                                        </p:cTn>
                                        <p:tgtEl>
                                          <p:spTgt spid="11">
                                            <p:txEl>
                                              <p:pRg st="0" end="0"/>
                                            </p:txEl>
                                          </p:spTgt>
                                        </p:tgtEl>
                                      </p:cBhvr>
                                      <p:to x="100000" y="80000"/>
                                    </p:animScale>
                                    <p:animScale>
                                      <p:cBhvr>
                                        <p:cTn id="36" dur="166" decel="50000">
                                          <p:stCondLst>
                                            <p:cond delay="1338"/>
                                          </p:stCondLst>
                                        </p:cTn>
                                        <p:tgtEl>
                                          <p:spTgt spid="11">
                                            <p:txEl>
                                              <p:pRg st="0" end="0"/>
                                            </p:txEl>
                                          </p:spTgt>
                                        </p:tgtEl>
                                      </p:cBhvr>
                                      <p:to x="100000" y="100000"/>
                                    </p:animScale>
                                    <p:animScale>
                                      <p:cBhvr>
                                        <p:cTn id="37" dur="26">
                                          <p:stCondLst>
                                            <p:cond delay="1642"/>
                                          </p:stCondLst>
                                        </p:cTn>
                                        <p:tgtEl>
                                          <p:spTgt spid="11">
                                            <p:txEl>
                                              <p:pRg st="0" end="0"/>
                                            </p:txEl>
                                          </p:spTgt>
                                        </p:tgtEl>
                                      </p:cBhvr>
                                      <p:to x="100000" y="90000"/>
                                    </p:animScale>
                                    <p:animScale>
                                      <p:cBhvr>
                                        <p:cTn id="38" dur="166" decel="50000">
                                          <p:stCondLst>
                                            <p:cond delay="1668"/>
                                          </p:stCondLst>
                                        </p:cTn>
                                        <p:tgtEl>
                                          <p:spTgt spid="11">
                                            <p:txEl>
                                              <p:pRg st="0" end="0"/>
                                            </p:txEl>
                                          </p:spTgt>
                                        </p:tgtEl>
                                      </p:cBhvr>
                                      <p:to x="100000" y="100000"/>
                                    </p:animScale>
                                    <p:animScale>
                                      <p:cBhvr>
                                        <p:cTn id="39" dur="26">
                                          <p:stCondLst>
                                            <p:cond delay="1808"/>
                                          </p:stCondLst>
                                        </p:cTn>
                                        <p:tgtEl>
                                          <p:spTgt spid="11">
                                            <p:txEl>
                                              <p:pRg st="0" end="0"/>
                                            </p:txEl>
                                          </p:spTgt>
                                        </p:tgtEl>
                                      </p:cBhvr>
                                      <p:to x="100000" y="95000"/>
                                    </p:animScale>
                                    <p:animScale>
                                      <p:cBhvr>
                                        <p:cTn id="40" dur="166" decel="50000">
                                          <p:stCondLst>
                                            <p:cond delay="1834"/>
                                          </p:stCondLst>
                                        </p:cTn>
                                        <p:tgtEl>
                                          <p:spTgt spid="11">
                                            <p:txEl>
                                              <p:pRg st="0" end="0"/>
                                            </p:txEl>
                                          </p:spTgt>
                                        </p:tgtEl>
                                      </p:cBhvr>
                                      <p:to x="100000" y="100000"/>
                                    </p:animScale>
                                  </p:childTnLst>
                                </p:cTn>
                              </p:par>
                            </p:childTnLst>
                          </p:cTn>
                        </p:par>
                        <p:par>
                          <p:cTn id="41" fill="hold">
                            <p:stCondLst>
                              <p:cond delay="200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15"/>
                                        </p:tgtEl>
                                        <p:attrNameLst>
                                          <p:attrName>style.visibility</p:attrName>
                                        </p:attrNameLst>
                                      </p:cBhvr>
                                      <p:to>
                                        <p:strVal val="visible"/>
                                      </p:to>
                                    </p:set>
                                    <p:anim calcmode="discrete" valueType="clr">
                                      <p:cBhvr override="childStyle">
                                        <p:cTn id="44" dur="4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5" dur="40"/>
                                        <p:tgtEl>
                                          <p:spTgt spid="15"/>
                                        </p:tgtEl>
                                        <p:attrNameLst>
                                          <p:attrName>fillcolor</p:attrName>
                                        </p:attrNameLst>
                                      </p:cBhvr>
                                      <p:tavLst>
                                        <p:tav tm="0">
                                          <p:val>
                                            <p:clrVal>
                                              <a:schemeClr val="accent2"/>
                                            </p:clrVal>
                                          </p:val>
                                        </p:tav>
                                        <p:tav tm="50000">
                                          <p:val>
                                            <p:clrVal>
                                              <a:schemeClr val="hlink"/>
                                            </p:clrVal>
                                          </p:val>
                                        </p:tav>
                                      </p:tavLst>
                                    </p:anim>
                                    <p:set>
                                      <p:cBhvr>
                                        <p:cTn id="46" dur="40"/>
                                        <p:tgtEl>
                                          <p:spTgt spid="15"/>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wipe(down)">
                                      <p:cBhvr>
                                        <p:cTn id="51" dur="580">
                                          <p:stCondLst>
                                            <p:cond delay="0"/>
                                          </p:stCondLst>
                                        </p:cTn>
                                        <p:tgtEl>
                                          <p:spTgt spid="15">
                                            <p:txEl>
                                              <p:pRg st="0" end="0"/>
                                            </p:txEl>
                                          </p:spTgt>
                                        </p:tgtEl>
                                      </p:cBhvr>
                                    </p:animEffect>
                                    <p:anim calcmode="lin" valueType="num">
                                      <p:cBhvr>
                                        <p:cTn id="52"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15">
                                            <p:txEl>
                                              <p:pRg st="0" end="0"/>
                                            </p:txEl>
                                          </p:spTgt>
                                        </p:tgtEl>
                                      </p:cBhvr>
                                      <p:to x="100000" y="60000"/>
                                    </p:animScale>
                                    <p:animScale>
                                      <p:cBhvr>
                                        <p:cTn id="58" dur="166" decel="50000">
                                          <p:stCondLst>
                                            <p:cond delay="676"/>
                                          </p:stCondLst>
                                        </p:cTn>
                                        <p:tgtEl>
                                          <p:spTgt spid="15">
                                            <p:txEl>
                                              <p:pRg st="0" end="0"/>
                                            </p:txEl>
                                          </p:spTgt>
                                        </p:tgtEl>
                                      </p:cBhvr>
                                      <p:to x="100000" y="100000"/>
                                    </p:animScale>
                                    <p:animScale>
                                      <p:cBhvr>
                                        <p:cTn id="59" dur="26">
                                          <p:stCondLst>
                                            <p:cond delay="1312"/>
                                          </p:stCondLst>
                                        </p:cTn>
                                        <p:tgtEl>
                                          <p:spTgt spid="15">
                                            <p:txEl>
                                              <p:pRg st="0" end="0"/>
                                            </p:txEl>
                                          </p:spTgt>
                                        </p:tgtEl>
                                      </p:cBhvr>
                                      <p:to x="100000" y="80000"/>
                                    </p:animScale>
                                    <p:animScale>
                                      <p:cBhvr>
                                        <p:cTn id="60" dur="166" decel="50000">
                                          <p:stCondLst>
                                            <p:cond delay="1338"/>
                                          </p:stCondLst>
                                        </p:cTn>
                                        <p:tgtEl>
                                          <p:spTgt spid="15">
                                            <p:txEl>
                                              <p:pRg st="0" end="0"/>
                                            </p:txEl>
                                          </p:spTgt>
                                        </p:tgtEl>
                                      </p:cBhvr>
                                      <p:to x="100000" y="100000"/>
                                    </p:animScale>
                                    <p:animScale>
                                      <p:cBhvr>
                                        <p:cTn id="61" dur="26">
                                          <p:stCondLst>
                                            <p:cond delay="1642"/>
                                          </p:stCondLst>
                                        </p:cTn>
                                        <p:tgtEl>
                                          <p:spTgt spid="15">
                                            <p:txEl>
                                              <p:pRg st="0" end="0"/>
                                            </p:txEl>
                                          </p:spTgt>
                                        </p:tgtEl>
                                      </p:cBhvr>
                                      <p:to x="100000" y="90000"/>
                                    </p:animScale>
                                    <p:animScale>
                                      <p:cBhvr>
                                        <p:cTn id="62" dur="166" decel="50000">
                                          <p:stCondLst>
                                            <p:cond delay="1668"/>
                                          </p:stCondLst>
                                        </p:cTn>
                                        <p:tgtEl>
                                          <p:spTgt spid="15">
                                            <p:txEl>
                                              <p:pRg st="0" end="0"/>
                                            </p:txEl>
                                          </p:spTgt>
                                        </p:tgtEl>
                                      </p:cBhvr>
                                      <p:to x="100000" y="100000"/>
                                    </p:animScale>
                                    <p:animScale>
                                      <p:cBhvr>
                                        <p:cTn id="63" dur="26">
                                          <p:stCondLst>
                                            <p:cond delay="1808"/>
                                          </p:stCondLst>
                                        </p:cTn>
                                        <p:tgtEl>
                                          <p:spTgt spid="15">
                                            <p:txEl>
                                              <p:pRg st="0" end="0"/>
                                            </p:txEl>
                                          </p:spTgt>
                                        </p:tgtEl>
                                      </p:cBhvr>
                                      <p:to x="100000" y="95000"/>
                                    </p:animScale>
                                    <p:animScale>
                                      <p:cBhvr>
                                        <p:cTn id="64" dur="166" decel="50000">
                                          <p:stCondLst>
                                            <p:cond delay="1834"/>
                                          </p:stCondLst>
                                        </p:cTn>
                                        <p:tgtEl>
                                          <p:spTgt spid="15">
                                            <p:txEl>
                                              <p:pRg st="0" end="0"/>
                                            </p:txEl>
                                          </p:spTgt>
                                        </p:tgtEl>
                                      </p:cBhvr>
                                      <p:to x="100000" y="100000"/>
                                    </p:animScale>
                                  </p:childTnLst>
                                </p:cTn>
                              </p:par>
                            </p:childTnLst>
                          </p:cTn>
                        </p:par>
                        <p:par>
                          <p:cTn id="65" fill="hold">
                            <p:stCondLst>
                              <p:cond delay="20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16"/>
                                        </p:tgtEl>
                                        <p:attrNameLst>
                                          <p:attrName>style.visibility</p:attrName>
                                        </p:attrNameLst>
                                      </p:cBhvr>
                                      <p:to>
                                        <p:strVal val="visible"/>
                                      </p:to>
                                    </p:set>
                                    <p:anim calcmode="discrete" valueType="clr">
                                      <p:cBhvr override="childStyle">
                                        <p:cTn id="68" dur="4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9" dur="40"/>
                                        <p:tgtEl>
                                          <p:spTgt spid="16"/>
                                        </p:tgtEl>
                                        <p:attrNameLst>
                                          <p:attrName>fillcolor</p:attrName>
                                        </p:attrNameLst>
                                      </p:cBhvr>
                                      <p:tavLst>
                                        <p:tav tm="0">
                                          <p:val>
                                            <p:clrVal>
                                              <a:schemeClr val="accent2"/>
                                            </p:clrVal>
                                          </p:val>
                                        </p:tav>
                                        <p:tav tm="50000">
                                          <p:val>
                                            <p:clrVal>
                                              <a:schemeClr val="hlink"/>
                                            </p:clrVal>
                                          </p:val>
                                        </p:tav>
                                      </p:tavLst>
                                    </p:anim>
                                    <p:set>
                                      <p:cBhvr>
                                        <p:cTn id="70" dur="40"/>
                                        <p:tgtEl>
                                          <p:spTgt spid="16"/>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wipe(down)">
                                      <p:cBhvr>
                                        <p:cTn id="75" dur="580">
                                          <p:stCondLst>
                                            <p:cond delay="0"/>
                                          </p:stCondLst>
                                        </p:cTn>
                                        <p:tgtEl>
                                          <p:spTgt spid="16">
                                            <p:txEl>
                                              <p:pRg st="0" end="0"/>
                                            </p:txEl>
                                          </p:spTgt>
                                        </p:tgtEl>
                                      </p:cBhvr>
                                    </p:animEffect>
                                    <p:anim calcmode="lin" valueType="num">
                                      <p:cBhvr>
                                        <p:cTn id="76"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6">
                                            <p:txEl>
                                              <p:pRg st="0" end="0"/>
                                            </p:txEl>
                                          </p:spTgt>
                                        </p:tgtEl>
                                      </p:cBhvr>
                                      <p:to x="100000" y="60000"/>
                                    </p:animScale>
                                    <p:animScale>
                                      <p:cBhvr>
                                        <p:cTn id="82" dur="166" decel="50000">
                                          <p:stCondLst>
                                            <p:cond delay="676"/>
                                          </p:stCondLst>
                                        </p:cTn>
                                        <p:tgtEl>
                                          <p:spTgt spid="16">
                                            <p:txEl>
                                              <p:pRg st="0" end="0"/>
                                            </p:txEl>
                                          </p:spTgt>
                                        </p:tgtEl>
                                      </p:cBhvr>
                                      <p:to x="100000" y="100000"/>
                                    </p:animScale>
                                    <p:animScale>
                                      <p:cBhvr>
                                        <p:cTn id="83" dur="26">
                                          <p:stCondLst>
                                            <p:cond delay="1312"/>
                                          </p:stCondLst>
                                        </p:cTn>
                                        <p:tgtEl>
                                          <p:spTgt spid="16">
                                            <p:txEl>
                                              <p:pRg st="0" end="0"/>
                                            </p:txEl>
                                          </p:spTgt>
                                        </p:tgtEl>
                                      </p:cBhvr>
                                      <p:to x="100000" y="80000"/>
                                    </p:animScale>
                                    <p:animScale>
                                      <p:cBhvr>
                                        <p:cTn id="84" dur="166" decel="50000">
                                          <p:stCondLst>
                                            <p:cond delay="1338"/>
                                          </p:stCondLst>
                                        </p:cTn>
                                        <p:tgtEl>
                                          <p:spTgt spid="16">
                                            <p:txEl>
                                              <p:pRg st="0" end="0"/>
                                            </p:txEl>
                                          </p:spTgt>
                                        </p:tgtEl>
                                      </p:cBhvr>
                                      <p:to x="100000" y="100000"/>
                                    </p:animScale>
                                    <p:animScale>
                                      <p:cBhvr>
                                        <p:cTn id="85" dur="26">
                                          <p:stCondLst>
                                            <p:cond delay="1642"/>
                                          </p:stCondLst>
                                        </p:cTn>
                                        <p:tgtEl>
                                          <p:spTgt spid="16">
                                            <p:txEl>
                                              <p:pRg st="0" end="0"/>
                                            </p:txEl>
                                          </p:spTgt>
                                        </p:tgtEl>
                                      </p:cBhvr>
                                      <p:to x="100000" y="90000"/>
                                    </p:animScale>
                                    <p:animScale>
                                      <p:cBhvr>
                                        <p:cTn id="86" dur="166" decel="50000">
                                          <p:stCondLst>
                                            <p:cond delay="1668"/>
                                          </p:stCondLst>
                                        </p:cTn>
                                        <p:tgtEl>
                                          <p:spTgt spid="16">
                                            <p:txEl>
                                              <p:pRg st="0" end="0"/>
                                            </p:txEl>
                                          </p:spTgt>
                                        </p:tgtEl>
                                      </p:cBhvr>
                                      <p:to x="100000" y="100000"/>
                                    </p:animScale>
                                    <p:animScale>
                                      <p:cBhvr>
                                        <p:cTn id="87" dur="26">
                                          <p:stCondLst>
                                            <p:cond delay="1808"/>
                                          </p:stCondLst>
                                        </p:cTn>
                                        <p:tgtEl>
                                          <p:spTgt spid="16">
                                            <p:txEl>
                                              <p:pRg st="0" end="0"/>
                                            </p:txEl>
                                          </p:spTgt>
                                        </p:tgtEl>
                                      </p:cBhvr>
                                      <p:to x="100000" y="95000"/>
                                    </p:animScale>
                                    <p:animScale>
                                      <p:cBhvr>
                                        <p:cTn id="88" dur="166" decel="50000">
                                          <p:stCondLst>
                                            <p:cond delay="1834"/>
                                          </p:stCondLst>
                                        </p:cTn>
                                        <p:tgtEl>
                                          <p:spTgt spid="16">
                                            <p:txEl>
                                              <p:pRg st="0" end="0"/>
                                            </p:txEl>
                                          </p:spTgt>
                                        </p:tgtEl>
                                      </p:cBhvr>
                                      <p:to x="100000" y="100000"/>
                                    </p:animScale>
                                  </p:childTnLst>
                                </p:cTn>
                              </p:par>
                            </p:childTnLst>
                          </p:cTn>
                        </p:par>
                        <p:par>
                          <p:cTn id="89" fill="hold">
                            <p:stCondLst>
                              <p:cond delay="2000"/>
                            </p:stCondLst>
                            <p:childTnLst>
                              <p:par>
                                <p:cTn id="90" presetID="27" presetClass="entr" presetSubtype="0" fill="hold" grpId="0" nodeType="afterEffect">
                                  <p:stCondLst>
                                    <p:cond delay="0"/>
                                  </p:stCondLst>
                                  <p:iterate type="lt">
                                    <p:tmPct val="50000"/>
                                  </p:iterate>
                                  <p:childTnLst>
                                    <p:set>
                                      <p:cBhvr>
                                        <p:cTn id="91" dur="1" fill="hold">
                                          <p:stCondLst>
                                            <p:cond delay="0"/>
                                          </p:stCondLst>
                                        </p:cTn>
                                        <p:tgtEl>
                                          <p:spTgt spid="17"/>
                                        </p:tgtEl>
                                        <p:attrNameLst>
                                          <p:attrName>style.visibility</p:attrName>
                                        </p:attrNameLst>
                                      </p:cBhvr>
                                      <p:to>
                                        <p:strVal val="visible"/>
                                      </p:to>
                                    </p:set>
                                    <p:anim calcmode="discrete" valueType="clr">
                                      <p:cBhvr override="childStyle">
                                        <p:cTn id="92" dur="4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93" dur="40"/>
                                        <p:tgtEl>
                                          <p:spTgt spid="17"/>
                                        </p:tgtEl>
                                        <p:attrNameLst>
                                          <p:attrName>fillcolor</p:attrName>
                                        </p:attrNameLst>
                                      </p:cBhvr>
                                      <p:tavLst>
                                        <p:tav tm="0">
                                          <p:val>
                                            <p:clrVal>
                                              <a:schemeClr val="accent2"/>
                                            </p:clrVal>
                                          </p:val>
                                        </p:tav>
                                        <p:tav tm="50000">
                                          <p:val>
                                            <p:clrVal>
                                              <a:schemeClr val="hlink"/>
                                            </p:clrVal>
                                          </p:val>
                                        </p:tav>
                                      </p:tavLst>
                                    </p:anim>
                                    <p:set>
                                      <p:cBhvr>
                                        <p:cTn id="94" dur="40"/>
                                        <p:tgtEl>
                                          <p:spTgt spid="17"/>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animEffect transition="in" filter="wipe(down)">
                                      <p:cBhvr>
                                        <p:cTn id="99" dur="580">
                                          <p:stCondLst>
                                            <p:cond delay="0"/>
                                          </p:stCondLst>
                                        </p:cTn>
                                        <p:tgtEl>
                                          <p:spTgt spid="17">
                                            <p:txEl>
                                              <p:pRg st="0" end="0"/>
                                            </p:txEl>
                                          </p:spTgt>
                                        </p:tgtEl>
                                      </p:cBhvr>
                                    </p:animEffect>
                                    <p:anim calcmode="lin" valueType="num">
                                      <p:cBhvr>
                                        <p:cTn id="100"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17">
                                            <p:txEl>
                                              <p:pRg st="0" end="0"/>
                                            </p:txEl>
                                          </p:spTgt>
                                        </p:tgtEl>
                                      </p:cBhvr>
                                      <p:to x="100000" y="60000"/>
                                    </p:animScale>
                                    <p:animScale>
                                      <p:cBhvr>
                                        <p:cTn id="106" dur="166" decel="50000">
                                          <p:stCondLst>
                                            <p:cond delay="676"/>
                                          </p:stCondLst>
                                        </p:cTn>
                                        <p:tgtEl>
                                          <p:spTgt spid="17">
                                            <p:txEl>
                                              <p:pRg st="0" end="0"/>
                                            </p:txEl>
                                          </p:spTgt>
                                        </p:tgtEl>
                                      </p:cBhvr>
                                      <p:to x="100000" y="100000"/>
                                    </p:animScale>
                                    <p:animScale>
                                      <p:cBhvr>
                                        <p:cTn id="107" dur="26">
                                          <p:stCondLst>
                                            <p:cond delay="1312"/>
                                          </p:stCondLst>
                                        </p:cTn>
                                        <p:tgtEl>
                                          <p:spTgt spid="17">
                                            <p:txEl>
                                              <p:pRg st="0" end="0"/>
                                            </p:txEl>
                                          </p:spTgt>
                                        </p:tgtEl>
                                      </p:cBhvr>
                                      <p:to x="100000" y="80000"/>
                                    </p:animScale>
                                    <p:animScale>
                                      <p:cBhvr>
                                        <p:cTn id="108" dur="166" decel="50000">
                                          <p:stCondLst>
                                            <p:cond delay="1338"/>
                                          </p:stCondLst>
                                        </p:cTn>
                                        <p:tgtEl>
                                          <p:spTgt spid="17">
                                            <p:txEl>
                                              <p:pRg st="0" end="0"/>
                                            </p:txEl>
                                          </p:spTgt>
                                        </p:tgtEl>
                                      </p:cBhvr>
                                      <p:to x="100000" y="100000"/>
                                    </p:animScale>
                                    <p:animScale>
                                      <p:cBhvr>
                                        <p:cTn id="109" dur="26">
                                          <p:stCondLst>
                                            <p:cond delay="1642"/>
                                          </p:stCondLst>
                                        </p:cTn>
                                        <p:tgtEl>
                                          <p:spTgt spid="17">
                                            <p:txEl>
                                              <p:pRg st="0" end="0"/>
                                            </p:txEl>
                                          </p:spTgt>
                                        </p:tgtEl>
                                      </p:cBhvr>
                                      <p:to x="100000" y="90000"/>
                                    </p:animScale>
                                    <p:animScale>
                                      <p:cBhvr>
                                        <p:cTn id="110" dur="166" decel="50000">
                                          <p:stCondLst>
                                            <p:cond delay="1668"/>
                                          </p:stCondLst>
                                        </p:cTn>
                                        <p:tgtEl>
                                          <p:spTgt spid="17">
                                            <p:txEl>
                                              <p:pRg st="0" end="0"/>
                                            </p:txEl>
                                          </p:spTgt>
                                        </p:tgtEl>
                                      </p:cBhvr>
                                      <p:to x="100000" y="100000"/>
                                    </p:animScale>
                                    <p:animScale>
                                      <p:cBhvr>
                                        <p:cTn id="111" dur="26">
                                          <p:stCondLst>
                                            <p:cond delay="1808"/>
                                          </p:stCondLst>
                                        </p:cTn>
                                        <p:tgtEl>
                                          <p:spTgt spid="17">
                                            <p:txEl>
                                              <p:pRg st="0" end="0"/>
                                            </p:txEl>
                                          </p:spTgt>
                                        </p:tgtEl>
                                      </p:cBhvr>
                                      <p:to x="100000" y="95000"/>
                                    </p:animScale>
                                    <p:animScale>
                                      <p:cBhvr>
                                        <p:cTn id="112" dur="166" decel="50000">
                                          <p:stCondLst>
                                            <p:cond delay="1834"/>
                                          </p:stCondLst>
                                        </p:cTn>
                                        <p:tgtEl>
                                          <p:spTgt spid="1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3433" y="138499"/>
            <a:ext cx="5797899" cy="51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0" y="64524"/>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062531"/>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06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9560" y="4334795"/>
            <a:ext cx="8661680" cy="738664"/>
          </a:xfrm>
          <a:prstGeom prst="rect">
            <a:avLst/>
          </a:prstGeom>
          <a:solidFill>
            <a:schemeClr val="bg1"/>
          </a:solidFill>
        </p:spPr>
        <p:txBody>
          <a:bodyPr wrap="square">
            <a:spAutoFit/>
          </a:bodyPr>
          <a:lstStyle/>
          <a:p>
            <a:r>
              <a:rPr lang="vi-VN" i="1" dirty="0"/>
              <a:t>Bài đọc hôm nay kể về nhân vật Quang trong một giờ học. Quang được thầy giáo mời lên nói trước lớp. Lúc đầu bạn ấy lúng túng, rụt rè. Sau đó, nhờ sự động viên, khích lệ của thầy giáo, bạn bè và sự cố gắng của bản thân, Quang đã nói năng lưu loát, trở nên tự tin.</a:t>
            </a:r>
            <a:endParaRPr lang="vi-VN" dirty="0"/>
          </a:p>
        </p:txBody>
      </p:sp>
      <p:sp>
        <p:nvSpPr>
          <p:cNvPr id="11" name="Rectangle 10"/>
          <p:cNvSpPr/>
          <p:nvPr/>
        </p:nvSpPr>
        <p:spPr>
          <a:xfrm>
            <a:off x="1022606" y="479078"/>
            <a:ext cx="7555273" cy="369332"/>
          </a:xfrm>
          <a:prstGeom prst="rect">
            <a:avLst/>
          </a:prstGeom>
          <a:solidFill>
            <a:schemeClr val="bg1"/>
          </a:solidFill>
        </p:spPr>
        <p:txBody>
          <a:bodyPr wrap="none">
            <a:spAutoFit/>
          </a:bodyPr>
          <a:lstStyle/>
          <a:p>
            <a:r>
              <a:rPr lang="nl-NL" sz="1800" dirty="0"/>
              <a:t>Em đã khi nào nói trước đám đông chưa? Lúc ấy em cảm thấy thế nào?</a:t>
            </a:r>
            <a:endParaRPr lang="en-US" sz="1800" dirty="0"/>
          </a:p>
        </p:txBody>
      </p:sp>
      <p:sp>
        <p:nvSpPr>
          <p:cNvPr id="10" name="Rectangle 9"/>
          <p:cNvSpPr/>
          <p:nvPr/>
        </p:nvSpPr>
        <p:spPr>
          <a:xfrm>
            <a:off x="795582" y="10192"/>
            <a:ext cx="2079415" cy="523220"/>
          </a:xfrm>
          <a:prstGeom prst="rect">
            <a:avLst/>
          </a:prstGeom>
          <a:solidFill>
            <a:schemeClr val="bg1"/>
          </a:solidFill>
        </p:spPr>
        <p:txBody>
          <a:bodyPr wrap="none">
            <a:spAutoFit/>
          </a:bodyPr>
          <a:lstStyle/>
          <a:p>
            <a:r>
              <a:rPr lang="nl-NL" sz="2800" dirty="0">
                <a:solidFill>
                  <a:srgbClr val="FF0000"/>
                </a:solidFill>
              </a:rPr>
              <a:t>Một giờ học</a:t>
            </a:r>
            <a:endParaRPr lang="en-US" sz="2800" dirty="0">
              <a:solidFill>
                <a:srgbClr val="FF0000"/>
              </a:solidFill>
            </a:endParaRPr>
          </a:p>
        </p:txBody>
      </p:sp>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60118" y="-345258"/>
            <a:ext cx="1237930" cy="16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0046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7456" y="546036"/>
            <a:ext cx="8547965" cy="4524315"/>
          </a:xfrm>
          <a:prstGeom prst="rect">
            <a:avLst/>
          </a:prstGeom>
          <a:noFill/>
        </p:spPr>
        <p:txBody>
          <a:bodyPr wrap="square" rtlCol="0">
            <a:spAutoFit/>
          </a:bodyPr>
          <a:lstStyle/>
          <a:p>
            <a:pPr algn="just"/>
            <a:r>
              <a:rPr lang="vi-VN" sz="1800" dirty="0"/>
              <a:t>    Thầy giáo nói: “Chúng ta cần học cách giao tiếp tự tin. Vì thế hôm nay chúng ta sẽ tập nói trước lớp về bất cứ điều gì mình thích.”.</a:t>
            </a:r>
          </a:p>
          <a:p>
            <a:pPr algn="just"/>
            <a:r>
              <a:rPr lang="vi-VN" sz="1800" dirty="0"/>
              <a:t>    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800" dirty="0"/>
              <a:t>Quang ngập ngừng</a:t>
            </a:r>
            <a:r>
              <a:rPr lang="en-US" sz="1800" dirty="0"/>
              <a:t>,</a:t>
            </a:r>
            <a:r>
              <a:rPr lang="vi-VN" sz="1800" dirty="0"/>
              <a:t> vừa nói vừa gãi đầu</a:t>
            </a:r>
            <a:r>
              <a:rPr lang="en-US" sz="1800" dirty="0"/>
              <a:t>: “ E</a:t>
            </a:r>
            <a:r>
              <a:rPr lang="vi-VN" sz="1800" dirty="0"/>
              <a:t>m</a:t>
            </a:r>
            <a:r>
              <a:rPr lang="en-US" sz="1800" dirty="0"/>
              <a:t>…”</a:t>
            </a:r>
            <a:endParaRPr lang="vi-VN" sz="1800" dirty="0"/>
          </a:p>
          <a:p>
            <a:pPr algn="just"/>
            <a:r>
              <a:rPr lang="en-US" sz="1800" dirty="0"/>
              <a:t> </a:t>
            </a:r>
            <a:r>
              <a:rPr lang="vi-VN" sz="1800" dirty="0"/>
              <a:t>   Thầy giáo nhắc: “ Rồi gì nữa?</a:t>
            </a:r>
            <a:r>
              <a:rPr lang="en-US" sz="1800" dirty="0"/>
              <a:t>”</a:t>
            </a:r>
            <a:endParaRPr lang="vi-VN" sz="1800" dirty="0"/>
          </a:p>
          <a:p>
            <a:pPr algn="just"/>
            <a:r>
              <a:rPr lang="en-US" sz="1800" dirty="0"/>
              <a:t> </a:t>
            </a:r>
            <a:r>
              <a:rPr lang="vi-VN" sz="1800" dirty="0"/>
              <a:t>   Quang lại gãy đầu: “ À… ờ… Em ngủ dậy.”  Và cậu nói tiếp: “ Rồi… ờ…”</a:t>
            </a:r>
          </a:p>
          <a:p>
            <a:pPr algn="just"/>
            <a:r>
              <a:rPr lang="vi-VN" sz="1800" dirty="0"/>
              <a:t>    Thầy giáo mỉm cười, kiên nhẫn nghe Quang nói. Thầy bảo: “Thế là được rồi đấy!”</a:t>
            </a:r>
          </a:p>
          <a:p>
            <a:pPr algn="just"/>
            <a:r>
              <a:rPr lang="en-US" sz="1800" dirty="0"/>
              <a:t> </a:t>
            </a:r>
            <a:r>
              <a:rPr lang="vi-VN" sz="18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800" dirty="0"/>
          </a:p>
          <a:p>
            <a:pPr algn="just"/>
            <a:r>
              <a:rPr lang="vi-VN" sz="1800" dirty="0"/>
              <a:t>Thầy giáo vỗ tay, các bạn vỗ tay theo, Quang cũng vỗ tay. </a:t>
            </a:r>
            <a:r>
              <a:rPr lang="en-US" sz="1800" dirty="0"/>
              <a:t>C</a:t>
            </a:r>
            <a:r>
              <a:rPr lang="vi-VN" sz="1800" dirty="0"/>
              <a:t>ả lớp tràn ngập tiếng vỗ tay.</a:t>
            </a:r>
          </a:p>
        </p:txBody>
      </p:sp>
      <p:sp>
        <p:nvSpPr>
          <p:cNvPr id="2" name="TextBox 1"/>
          <p:cNvSpPr txBox="1"/>
          <p:nvPr/>
        </p:nvSpPr>
        <p:spPr>
          <a:xfrm>
            <a:off x="7701226" y="109596"/>
            <a:ext cx="1107996" cy="369332"/>
          </a:xfrm>
          <a:prstGeom prst="rect">
            <a:avLst/>
          </a:prstGeom>
          <a:solidFill>
            <a:srgbClr val="00B0F0"/>
          </a:solidFill>
        </p:spPr>
        <p:txBody>
          <a:bodyPr wrap="none" rtlCol="0">
            <a:spAutoFit/>
          </a:bodyPr>
          <a:lstStyle/>
          <a:p>
            <a:r>
              <a:rPr lang="vi-VN" sz="1800"/>
              <a:t>Đọc mẫu</a:t>
            </a:r>
            <a:endParaRPr lang="en-US" sz="1800"/>
          </a:p>
        </p:txBody>
      </p:sp>
      <p:sp>
        <p:nvSpPr>
          <p:cNvPr id="8" name="TextBox 7"/>
          <p:cNvSpPr txBox="1"/>
          <p:nvPr/>
        </p:nvSpPr>
        <p:spPr>
          <a:xfrm>
            <a:off x="2512088" y="168458"/>
            <a:ext cx="2236510" cy="523220"/>
          </a:xfrm>
          <a:prstGeom prst="rect">
            <a:avLst/>
          </a:prstGeom>
          <a:noFill/>
        </p:spPr>
        <p:txBody>
          <a:bodyPr wrap="none" rtlCol="0">
            <a:spAutoFit/>
          </a:bodyPr>
          <a:lstStyle/>
          <a:p>
            <a:r>
              <a:rPr lang="en-US" sz="2800" b="1" dirty="0" err="1">
                <a:solidFill>
                  <a:srgbClr val="FF0000"/>
                </a:solidFill>
              </a:rPr>
              <a:t>Một</a:t>
            </a:r>
            <a:r>
              <a:rPr lang="en-US" sz="2800" b="1" dirty="0">
                <a:solidFill>
                  <a:srgbClr val="FF0000"/>
                </a:solidFill>
              </a:rPr>
              <a:t> </a:t>
            </a:r>
            <a:r>
              <a:rPr lang="en-US" sz="2800" b="1" dirty="0" err="1">
                <a:solidFill>
                  <a:srgbClr val="FF0000"/>
                </a:solidFill>
              </a:rPr>
              <a:t>giờ</a:t>
            </a:r>
            <a:r>
              <a:rPr lang="en-US" sz="2800" b="1" dirty="0">
                <a:solidFill>
                  <a:srgbClr val="FF0000"/>
                </a:solidFill>
              </a:rPr>
              <a:t> </a:t>
            </a:r>
            <a:r>
              <a:rPr lang="en-US" sz="2800" b="1" dirty="0" err="1">
                <a:solidFill>
                  <a:srgbClr val="FF0000"/>
                </a:solidFill>
              </a:rPr>
              <a:t>học</a:t>
            </a:r>
            <a:endParaRPr lang="en-US" sz="2800" b="1" dirty="0">
              <a:solidFill>
                <a:srgbClr val="FF0000"/>
              </a:solidFill>
            </a:endParaRPr>
          </a:p>
        </p:txBody>
      </p:sp>
    </p:spTree>
    <p:extLst>
      <p:ext uri="{BB962C8B-B14F-4D97-AF65-F5344CB8AC3E}">
        <p14:creationId xmlns:p14="http://schemas.microsoft.com/office/powerpoint/2010/main" val="838959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7034" y="527769"/>
            <a:ext cx="8547965" cy="4801314"/>
          </a:xfrm>
          <a:prstGeom prst="rect">
            <a:avLst/>
          </a:prstGeom>
          <a:noFill/>
        </p:spPr>
        <p:txBody>
          <a:bodyPr wrap="square" rtlCol="0">
            <a:spAutoFit/>
          </a:bodyPr>
          <a:lstStyle/>
          <a:p>
            <a:pPr algn="just"/>
            <a:r>
              <a:rPr lang="vi-VN" sz="1800" dirty="0"/>
              <a:t>    Thầy giáo nói: “Chúng ta cần học cách giao tiếp tự tin. Vì thế hôm nay chúng ta sẽ tập nói trước lớp về bất cứ điều gì mình thích.”.</a:t>
            </a:r>
          </a:p>
          <a:p>
            <a:pPr algn="just"/>
            <a:r>
              <a:rPr lang="vi-VN" sz="1800" dirty="0"/>
              <a:t>    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800" dirty="0"/>
              <a:t>Quang ngập ngừng</a:t>
            </a:r>
            <a:r>
              <a:rPr lang="en-US" sz="1800" dirty="0"/>
              <a:t>,</a:t>
            </a:r>
            <a:r>
              <a:rPr lang="vi-VN" sz="1800" dirty="0"/>
              <a:t> vừa nói vừa gãi đầu</a:t>
            </a:r>
            <a:r>
              <a:rPr lang="en-US" sz="1800" dirty="0"/>
              <a:t>: “ E</a:t>
            </a:r>
            <a:r>
              <a:rPr lang="vi-VN" sz="1800" dirty="0"/>
              <a:t>m</a:t>
            </a:r>
            <a:r>
              <a:rPr lang="en-US" sz="1800" dirty="0"/>
              <a:t>…”</a:t>
            </a:r>
            <a:endParaRPr lang="vi-VN" sz="1800" dirty="0"/>
          </a:p>
          <a:p>
            <a:pPr algn="just"/>
            <a:r>
              <a:rPr lang="en-US" sz="1800" dirty="0"/>
              <a:t> </a:t>
            </a:r>
            <a:r>
              <a:rPr lang="vi-VN" sz="1800" dirty="0"/>
              <a:t>   Thầy giáo nhắc: “ Rồi gì nữa?</a:t>
            </a:r>
            <a:r>
              <a:rPr lang="en-US" sz="1800" dirty="0"/>
              <a:t>”</a:t>
            </a:r>
            <a:endParaRPr lang="vi-VN" sz="1800" dirty="0"/>
          </a:p>
          <a:p>
            <a:pPr algn="just"/>
            <a:r>
              <a:rPr lang="en-US" sz="1800" dirty="0"/>
              <a:t> </a:t>
            </a:r>
            <a:r>
              <a:rPr lang="vi-VN" sz="1800" dirty="0"/>
              <a:t>   Quang lại gãi đầu: “ À… ờ… Em ngủ dậy.”  Và cậu nói tiếp: “ Rồi… ờ…”</a:t>
            </a:r>
          </a:p>
          <a:p>
            <a:pPr algn="just"/>
            <a:r>
              <a:rPr lang="vi-VN" sz="1800" dirty="0"/>
              <a:t>    Thầy giáo mỉm cười, kiên nhẫn nghe Quang nói. Thầy bảo: “Thế là được rồi đấy!”</a:t>
            </a:r>
          </a:p>
          <a:p>
            <a:pPr algn="just"/>
            <a:r>
              <a:rPr lang="en-US" sz="1800" dirty="0"/>
              <a:t> </a:t>
            </a:r>
            <a:r>
              <a:rPr lang="vi-VN" sz="18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800" dirty="0"/>
          </a:p>
          <a:p>
            <a:pPr algn="just"/>
            <a:r>
              <a:rPr lang="en-US" sz="1800" dirty="0"/>
              <a:t>    </a:t>
            </a:r>
            <a:r>
              <a:rPr lang="vi-VN" sz="1800" dirty="0"/>
              <a:t>Thầy giáo vỗ tay, các bạn vỗ tay theo, Quang cũng vỗ tay. </a:t>
            </a:r>
            <a:r>
              <a:rPr lang="en-US" sz="1800" dirty="0"/>
              <a:t>C</a:t>
            </a:r>
            <a:r>
              <a:rPr lang="vi-VN" sz="1800" dirty="0"/>
              <a:t>ả lớp tràn ngập tiếng vỗ tay.</a:t>
            </a:r>
          </a:p>
          <a:p>
            <a:pPr algn="just"/>
            <a:endParaRPr lang="vi-VN" sz="1800" dirty="0"/>
          </a:p>
        </p:txBody>
      </p:sp>
      <p:sp>
        <p:nvSpPr>
          <p:cNvPr id="8" name="TextBox 7"/>
          <p:cNvSpPr txBox="1"/>
          <p:nvPr/>
        </p:nvSpPr>
        <p:spPr>
          <a:xfrm>
            <a:off x="2837208" y="107498"/>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13" name="TextBox 12"/>
          <p:cNvSpPr txBox="1"/>
          <p:nvPr/>
        </p:nvSpPr>
        <p:spPr>
          <a:xfrm>
            <a:off x="7881184" y="158437"/>
            <a:ext cx="1172116"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đoạn</a:t>
            </a:r>
            <a:endParaRPr lang="en-US" sz="1800" dirty="0"/>
          </a:p>
        </p:txBody>
      </p:sp>
      <p:sp>
        <p:nvSpPr>
          <p:cNvPr id="14" name="Oval 13"/>
          <p:cNvSpPr/>
          <p:nvPr/>
        </p:nvSpPr>
        <p:spPr>
          <a:xfrm>
            <a:off x="351685" y="5277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1</a:t>
            </a:r>
            <a:endParaRPr lang="en-US" sz="2000" b="1" dirty="0"/>
          </a:p>
        </p:txBody>
      </p:sp>
      <p:sp>
        <p:nvSpPr>
          <p:cNvPr id="15" name="Oval 14"/>
          <p:cNvSpPr/>
          <p:nvPr/>
        </p:nvSpPr>
        <p:spPr>
          <a:xfrm>
            <a:off x="377456" y="109672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2</a:t>
            </a:r>
            <a:endParaRPr lang="en-US" sz="2000" b="1" dirty="0"/>
          </a:p>
        </p:txBody>
      </p:sp>
      <p:sp>
        <p:nvSpPr>
          <p:cNvPr id="16" name="Oval 15"/>
          <p:cNvSpPr/>
          <p:nvPr/>
        </p:nvSpPr>
        <p:spPr>
          <a:xfrm>
            <a:off x="419480" y="32709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3</a:t>
            </a:r>
            <a:endParaRPr lang="en-US" sz="2000" b="1" dirty="0"/>
          </a:p>
        </p:txBody>
      </p:sp>
      <p:grpSp>
        <p:nvGrpSpPr>
          <p:cNvPr id="18" name="Group 17"/>
          <p:cNvGrpSpPr/>
          <p:nvPr/>
        </p:nvGrpSpPr>
        <p:grpSpPr>
          <a:xfrm>
            <a:off x="5588694" y="784323"/>
            <a:ext cx="165798" cy="312406"/>
            <a:chOff x="7033846" y="1517301"/>
            <a:chExt cx="165798" cy="312406"/>
          </a:xfrm>
        </p:grpSpPr>
        <p:cxnSp>
          <p:nvCxnSpPr>
            <p:cNvPr id="19" name="Straight Connector 18"/>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57601" y="2958563"/>
            <a:ext cx="165798" cy="312406"/>
            <a:chOff x="7033846" y="1517301"/>
            <a:chExt cx="165798" cy="312406"/>
          </a:xfrm>
        </p:grpSpPr>
        <p:cxnSp>
          <p:nvCxnSpPr>
            <p:cNvPr id="22" name="Straight Connector 21"/>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06202" y="4139766"/>
            <a:ext cx="165798" cy="312406"/>
            <a:chOff x="7033846" y="1517301"/>
            <a:chExt cx="165798" cy="312406"/>
          </a:xfrm>
        </p:grpSpPr>
        <p:cxnSp>
          <p:nvCxnSpPr>
            <p:cNvPr id="25" name="Straight Connector 24"/>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388994" y="4348557"/>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p>
        </p:txBody>
      </p:sp>
      <p:cxnSp>
        <p:nvCxnSpPr>
          <p:cNvPr id="6" name="Straight Connector 5"/>
          <p:cNvCxnSpPr/>
          <p:nvPr/>
        </p:nvCxnSpPr>
        <p:spPr>
          <a:xfrm>
            <a:off x="4798679" y="137452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61208" y="2183140"/>
            <a:ext cx="1115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25461" y="301794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1280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64524"/>
            <a:ext cx="9144000" cy="4998007"/>
            <a:chOff x="0" y="0"/>
            <a:chExt cx="9144000" cy="5132867"/>
          </a:xfrm>
        </p:grpSpPr>
        <p:cxnSp>
          <p:nvCxnSpPr>
            <p:cNvPr id="29" name="Straight Connector 28"/>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8996" y="334756"/>
            <a:ext cx="4006225" cy="584775"/>
          </a:xfrm>
          <a:prstGeom prst="rect">
            <a:avLst/>
          </a:prstGeom>
          <a:noFill/>
        </p:spPr>
        <p:txBody>
          <a:bodyPr wrap="none" rtlCol="0">
            <a:spAutoFit/>
          </a:bodyPr>
          <a:lstStyle/>
          <a:p>
            <a:r>
              <a:rPr lang="en-US" sz="3200" b="1" dirty="0" err="1">
                <a:solidFill>
                  <a:srgbClr val="FF0000"/>
                </a:solidFill>
              </a:rPr>
              <a:t>Luyện</a:t>
            </a:r>
            <a:r>
              <a:rPr lang="en-US" sz="3200" b="1" dirty="0">
                <a:solidFill>
                  <a:srgbClr val="FF0000"/>
                </a:solidFill>
              </a:rPr>
              <a:t> </a:t>
            </a:r>
            <a:r>
              <a:rPr lang="en-US" sz="3200" b="1" dirty="0" err="1">
                <a:solidFill>
                  <a:srgbClr val="FF0000"/>
                </a:solidFill>
              </a:rPr>
              <a:t>đọc</a:t>
            </a:r>
            <a:r>
              <a:rPr lang="en-US" sz="3200" b="1" dirty="0">
                <a:solidFill>
                  <a:srgbClr val="FF0000"/>
                </a:solidFill>
              </a:rPr>
              <a:t> </a:t>
            </a:r>
            <a:r>
              <a:rPr lang="en-US" sz="3200" b="1" dirty="0" err="1">
                <a:solidFill>
                  <a:srgbClr val="FF0000"/>
                </a:solidFill>
              </a:rPr>
              <a:t>câu</a:t>
            </a:r>
            <a:r>
              <a:rPr lang="en-US" sz="3200" b="1" dirty="0">
                <a:solidFill>
                  <a:srgbClr val="FF0000"/>
                </a:solidFill>
              </a:rPr>
              <a:t> </a:t>
            </a:r>
            <a:r>
              <a:rPr lang="en-US" sz="3200" b="1" dirty="0" err="1">
                <a:solidFill>
                  <a:srgbClr val="FF0000"/>
                </a:solidFill>
              </a:rPr>
              <a:t>khó</a:t>
            </a:r>
            <a:r>
              <a:rPr lang="en-US" sz="3200" b="1" dirty="0">
                <a:solidFill>
                  <a:srgbClr val="FF0000"/>
                </a:solidFill>
              </a:rPr>
              <a:t> </a:t>
            </a:r>
          </a:p>
        </p:txBody>
      </p:sp>
      <p:sp>
        <p:nvSpPr>
          <p:cNvPr id="9" name="Rectangle 8"/>
          <p:cNvSpPr/>
          <p:nvPr/>
        </p:nvSpPr>
        <p:spPr>
          <a:xfrm>
            <a:off x="417007" y="2832654"/>
            <a:ext cx="8110228" cy="1384995"/>
          </a:xfrm>
          <a:prstGeom prst="rect">
            <a:avLst/>
          </a:prstGeom>
          <a:solidFill>
            <a:schemeClr val="accent6">
              <a:lumMod val="20000"/>
              <a:lumOff val="80000"/>
            </a:schemeClr>
          </a:solidFill>
        </p:spPr>
        <p:txBody>
          <a:bodyPr wrap="square">
            <a:spAutoFit/>
          </a:bodyPr>
          <a:lstStyle/>
          <a:p>
            <a:pPr marL="457200"/>
            <a:r>
              <a:rPr lang="en-US" sz="2800" i="1" dirty="0" err="1">
                <a:solidFill>
                  <a:schemeClr val="accent5"/>
                </a:solidFill>
              </a:rPr>
              <a:t>Quang</a:t>
            </a:r>
            <a:r>
              <a:rPr lang="en-US" sz="2800" i="1" dirty="0">
                <a:solidFill>
                  <a:schemeClr val="accent5"/>
                </a:solidFill>
              </a:rPr>
              <a:t> </a:t>
            </a:r>
            <a:r>
              <a:rPr lang="en-US" sz="2800" i="1" dirty="0" err="1">
                <a:solidFill>
                  <a:schemeClr val="accent5"/>
                </a:solidFill>
              </a:rPr>
              <a:t>thở</a:t>
            </a:r>
            <a:r>
              <a:rPr lang="en-US" sz="2800" i="1" dirty="0">
                <a:solidFill>
                  <a:schemeClr val="accent5"/>
                </a:solidFill>
              </a:rPr>
              <a:t> </a:t>
            </a:r>
            <a:r>
              <a:rPr lang="en-US" sz="2800" i="1" dirty="0" err="1">
                <a:solidFill>
                  <a:schemeClr val="accent5"/>
                </a:solidFill>
              </a:rPr>
              <a:t>mạnh</a:t>
            </a:r>
            <a:r>
              <a:rPr lang="en-US" sz="2800" i="1" dirty="0">
                <a:solidFill>
                  <a:schemeClr val="accent5"/>
                </a:solidFill>
              </a:rPr>
              <a:t> </a:t>
            </a:r>
            <a:r>
              <a:rPr lang="en-US" sz="2800" i="1" dirty="0" err="1">
                <a:solidFill>
                  <a:schemeClr val="accent5"/>
                </a:solidFill>
              </a:rPr>
              <a:t>một</a:t>
            </a:r>
            <a:r>
              <a:rPr lang="en-US" sz="2800" i="1" dirty="0">
                <a:solidFill>
                  <a:schemeClr val="accent5"/>
                </a:solidFill>
              </a:rPr>
              <a:t> </a:t>
            </a:r>
            <a:r>
              <a:rPr lang="en-US" sz="2800" i="1" dirty="0" err="1">
                <a:solidFill>
                  <a:schemeClr val="accent5"/>
                </a:solidFill>
              </a:rPr>
              <a:t>hơi</a:t>
            </a:r>
            <a:r>
              <a:rPr lang="en-US" sz="2800" i="1" dirty="0">
                <a:solidFill>
                  <a:schemeClr val="accent5"/>
                </a:solidFill>
              </a:rPr>
              <a:t> </a:t>
            </a:r>
            <a:r>
              <a:rPr lang="en-US" sz="2800" i="1" dirty="0" err="1">
                <a:solidFill>
                  <a:schemeClr val="accent5"/>
                </a:solidFill>
              </a:rPr>
              <a:t>rồi</a:t>
            </a:r>
            <a:r>
              <a:rPr lang="en-US" sz="2800" i="1" dirty="0">
                <a:solidFill>
                  <a:schemeClr val="accent5"/>
                </a:solidFill>
              </a:rPr>
              <a:t> </a:t>
            </a:r>
            <a:r>
              <a:rPr lang="en-US" sz="2800" i="1" dirty="0" err="1">
                <a:solidFill>
                  <a:schemeClr val="accent5"/>
                </a:solidFill>
              </a:rPr>
              <a:t>nói</a:t>
            </a:r>
            <a:r>
              <a:rPr lang="en-US" sz="2800" i="1" dirty="0">
                <a:solidFill>
                  <a:schemeClr val="accent5"/>
                </a:solidFill>
              </a:rPr>
              <a:t> </a:t>
            </a:r>
            <a:r>
              <a:rPr lang="en-US" sz="2800" i="1" dirty="0" err="1">
                <a:solidFill>
                  <a:schemeClr val="accent5"/>
                </a:solidFill>
              </a:rPr>
              <a:t>tiếp</a:t>
            </a:r>
            <a:r>
              <a:rPr lang="en-US" sz="2800" i="1" dirty="0">
                <a:solidFill>
                  <a:schemeClr val="accent5"/>
                </a:solidFill>
              </a:rPr>
              <a:t>: “</a:t>
            </a:r>
            <a:r>
              <a:rPr lang="en-US" sz="2800" i="1" dirty="0" err="1">
                <a:solidFill>
                  <a:schemeClr val="accent5"/>
                </a:solidFill>
              </a:rPr>
              <a:t>Mẹ</a:t>
            </a:r>
            <a:r>
              <a:rPr lang="en-US" sz="2800" i="1" dirty="0">
                <a:solidFill>
                  <a:schemeClr val="accent5"/>
                </a:solidFill>
              </a:rPr>
              <a:t>... Ờ... </a:t>
            </a:r>
            <a:r>
              <a:rPr lang="en-US" sz="2800" i="1" dirty="0" err="1">
                <a:solidFill>
                  <a:schemeClr val="accent5"/>
                </a:solidFill>
              </a:rPr>
              <a:t>bảo</a:t>
            </a:r>
            <a:r>
              <a:rPr lang="en-US" sz="2800" i="1" dirty="0">
                <a:solidFill>
                  <a:schemeClr val="accent5"/>
                </a:solidFill>
              </a:rPr>
              <a:t>: “Con </a:t>
            </a:r>
            <a:r>
              <a:rPr lang="en-US" sz="2800" i="1" dirty="0" err="1">
                <a:solidFill>
                  <a:schemeClr val="accent5"/>
                </a:solidFill>
              </a:rPr>
              <a:t>đánh</a:t>
            </a:r>
            <a:r>
              <a:rPr lang="en-US" sz="2800" i="1" dirty="0">
                <a:solidFill>
                  <a:schemeClr val="accent5"/>
                </a:solidFill>
              </a:rPr>
              <a:t> </a:t>
            </a:r>
            <a:r>
              <a:rPr lang="en-US" sz="2800" i="1" dirty="0" err="1">
                <a:solidFill>
                  <a:schemeClr val="accent5"/>
                </a:solidFill>
              </a:rPr>
              <a:t>răng</a:t>
            </a:r>
            <a:r>
              <a:rPr lang="en-US" sz="2800" i="1" dirty="0">
                <a:solidFill>
                  <a:schemeClr val="accent5"/>
                </a:solidFill>
              </a:rPr>
              <a:t> </a:t>
            </a:r>
            <a:r>
              <a:rPr lang="en-US" sz="2800" i="1" dirty="0" err="1">
                <a:solidFill>
                  <a:schemeClr val="accent5"/>
                </a:solidFill>
              </a:rPr>
              <a:t>đi</a:t>
            </a:r>
            <a:r>
              <a:rPr lang="en-US" sz="2800" i="1" dirty="0">
                <a:solidFill>
                  <a:schemeClr val="accent5"/>
                </a:solidFill>
              </a:rPr>
              <a:t>”. </a:t>
            </a:r>
            <a:r>
              <a:rPr lang="en-US" sz="2800" i="1" dirty="0" err="1">
                <a:solidFill>
                  <a:schemeClr val="accent5"/>
                </a:solidFill>
              </a:rPr>
              <a:t>Thế</a:t>
            </a:r>
            <a:r>
              <a:rPr lang="en-US" sz="2800" i="1" dirty="0">
                <a:solidFill>
                  <a:schemeClr val="accent5"/>
                </a:solidFill>
              </a:rPr>
              <a:t> </a:t>
            </a:r>
            <a:r>
              <a:rPr lang="en-US" sz="2800" i="1" dirty="0" err="1">
                <a:solidFill>
                  <a:schemeClr val="accent5"/>
                </a:solidFill>
              </a:rPr>
              <a:t>là</a:t>
            </a:r>
            <a:r>
              <a:rPr lang="en-US" sz="2800" i="1" dirty="0">
                <a:solidFill>
                  <a:schemeClr val="accent5"/>
                </a:solidFill>
              </a:rPr>
              <a:t> con </a:t>
            </a:r>
            <a:r>
              <a:rPr lang="en-US" sz="2800" i="1" dirty="0" err="1">
                <a:solidFill>
                  <a:schemeClr val="accent5"/>
                </a:solidFill>
              </a:rPr>
              <a:t>đánh</a:t>
            </a:r>
            <a:r>
              <a:rPr lang="en-US" sz="2800" i="1" dirty="0">
                <a:solidFill>
                  <a:schemeClr val="accent5"/>
                </a:solidFill>
              </a:rPr>
              <a:t> </a:t>
            </a:r>
            <a:r>
              <a:rPr lang="en-US" sz="2800" i="1" dirty="0" err="1">
                <a:solidFill>
                  <a:schemeClr val="accent5"/>
                </a:solidFill>
              </a:rPr>
              <a:t>răng</a:t>
            </a:r>
            <a:r>
              <a:rPr lang="en-US" sz="2800" i="1" dirty="0">
                <a:solidFill>
                  <a:schemeClr val="accent5"/>
                </a:solidFill>
              </a:rPr>
              <a:t>.</a:t>
            </a:r>
            <a:endParaRPr lang="en-US" sz="2800" dirty="0">
              <a:solidFill>
                <a:schemeClr val="accent5"/>
              </a:solidFill>
            </a:endParaRPr>
          </a:p>
        </p:txBody>
      </p:sp>
      <p:sp>
        <p:nvSpPr>
          <p:cNvPr id="10" name="Rectangle 9"/>
          <p:cNvSpPr/>
          <p:nvPr/>
        </p:nvSpPr>
        <p:spPr>
          <a:xfrm>
            <a:off x="427122" y="1010179"/>
            <a:ext cx="8110228" cy="1384995"/>
          </a:xfrm>
          <a:prstGeom prst="rect">
            <a:avLst/>
          </a:prstGeom>
          <a:solidFill>
            <a:schemeClr val="accent4">
              <a:lumMod val="20000"/>
              <a:lumOff val="80000"/>
            </a:schemeClr>
          </a:solidFill>
        </p:spPr>
        <p:txBody>
          <a:bodyPr wrap="square">
            <a:spAutoFit/>
          </a:bodyPr>
          <a:lstStyle/>
          <a:p>
            <a:pPr marL="457200"/>
            <a:r>
              <a:rPr lang="vi-VN" sz="2800" i="1" dirty="0">
                <a:solidFill>
                  <a:schemeClr val="accent5"/>
                </a:solidFill>
              </a:rPr>
              <a:t>Chúng ta cần học cách giao tiếp tự tin. Vì thế hôm nay chúng ta sẽ tập nói trước lớp về bất cứ điều gì mình thích.”</a:t>
            </a:r>
            <a:endParaRPr lang="en-US" sz="2800" i="1" dirty="0">
              <a:solidFill>
                <a:schemeClr val="accent5"/>
              </a:solidFill>
            </a:endParaRPr>
          </a:p>
        </p:txBody>
      </p:sp>
      <p:cxnSp>
        <p:nvCxnSpPr>
          <p:cNvPr id="12" name="Straight Connector 11"/>
          <p:cNvCxnSpPr/>
          <p:nvPr/>
        </p:nvCxnSpPr>
        <p:spPr>
          <a:xfrm flipH="1">
            <a:off x="6975659" y="147363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923337" y="2870603"/>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21123" y="3337841"/>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515526" y="3337841"/>
            <a:ext cx="150724" cy="458079"/>
            <a:chOff x="7491613" y="1711779"/>
            <a:chExt cx="150724" cy="458079"/>
          </a:xfrm>
        </p:grpSpPr>
        <p:cxnSp>
          <p:nvCxnSpPr>
            <p:cNvPr id="25" name="Straight Connector 24"/>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10" b="97964" l="0" r="100000"/>
                    </a14:imgEffect>
                  </a14:imgLayer>
                </a14:imgProps>
              </a:ext>
              <a:ext uri="{28A0092B-C50C-407E-A947-70E740481C1C}">
                <a14:useLocalDpi xmlns:a14="http://schemas.microsoft.com/office/drawing/2010/main" val="0"/>
              </a:ext>
            </a:extLst>
          </a:blip>
          <a:srcRect/>
          <a:stretch>
            <a:fillRect/>
          </a:stretch>
        </p:blipFill>
        <p:spPr bwMode="auto">
          <a:xfrm>
            <a:off x="0" y="3566881"/>
            <a:ext cx="1590888" cy="157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773044" y="3578420"/>
            <a:ext cx="1688478" cy="1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7796868" y="2986522"/>
            <a:ext cx="150724" cy="458079"/>
            <a:chOff x="7491613" y="1711779"/>
            <a:chExt cx="150724" cy="458079"/>
          </a:xfrm>
        </p:grpSpPr>
        <p:cxnSp>
          <p:nvCxnSpPr>
            <p:cNvPr id="35" name="Straight Connector 34"/>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345658" y="3337841"/>
            <a:ext cx="150724" cy="458079"/>
            <a:chOff x="7491613" y="1711779"/>
            <a:chExt cx="150724" cy="458079"/>
          </a:xfrm>
        </p:grpSpPr>
        <p:cxnSp>
          <p:nvCxnSpPr>
            <p:cNvPr id="38" name="Straight Connector 37"/>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79148" y="3353362"/>
            <a:ext cx="150724" cy="458079"/>
            <a:chOff x="7491613" y="1711779"/>
            <a:chExt cx="150724" cy="458079"/>
          </a:xfrm>
        </p:grpSpPr>
        <p:cxnSp>
          <p:nvCxnSpPr>
            <p:cNvPr id="41" name="Straight Connector 40"/>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754594" y="3897111"/>
            <a:ext cx="150724" cy="458079"/>
            <a:chOff x="7491613" y="1711779"/>
            <a:chExt cx="150724" cy="458079"/>
          </a:xfrm>
        </p:grpSpPr>
        <p:cxnSp>
          <p:nvCxnSpPr>
            <p:cNvPr id="44" name="Straight Connector 43"/>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065992" y="1004185"/>
            <a:ext cx="150724" cy="458079"/>
            <a:chOff x="7491613" y="1711779"/>
            <a:chExt cx="150724" cy="458079"/>
          </a:xfrm>
        </p:grpSpPr>
        <p:cxnSp>
          <p:nvCxnSpPr>
            <p:cNvPr id="47" name="Straight Connector 46"/>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flipH="1">
            <a:off x="8128520" y="1032411"/>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572000" y="1931715"/>
            <a:ext cx="150724" cy="458079"/>
            <a:chOff x="7491613" y="1711779"/>
            <a:chExt cx="150724" cy="458079"/>
          </a:xfrm>
        </p:grpSpPr>
        <p:cxnSp>
          <p:nvCxnSpPr>
            <p:cNvPr id="52" name="Straight Connector 51"/>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05066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circle(in)">
                                      <p:cBhvr>
                                        <p:cTn id="13" dur="2000"/>
                                        <p:tgtEl>
                                          <p:spTgt spid="46"/>
                                        </p:tgtEl>
                                      </p:cBhvr>
                                    </p:animEffect>
                                  </p:childTnLst>
                                </p:cTn>
                              </p:par>
                              <p:par>
                                <p:cTn id="14" presetID="6" presetClass="entr" presetSubtype="16"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circle(in)">
                                      <p:cBhvr>
                                        <p:cTn id="16" dur="20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circle(in)">
                                      <p:cBhvr>
                                        <p:cTn id="21" dur="20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par>
                                <p:cTn id="38" presetID="6"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ircle(in)">
                                      <p:cBhvr>
                                        <p:cTn id="40" dur="2000"/>
                                        <p:tgtEl>
                                          <p:spTgt spid="24"/>
                                        </p:tgtEl>
                                      </p:cBhvr>
                                    </p:animEffect>
                                  </p:childTnLst>
                                </p:cTn>
                              </p:par>
                              <p:par>
                                <p:cTn id="41" presetID="6" presetClass="entr" presetSubtype="16"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ircle(in)">
                                      <p:cBhvr>
                                        <p:cTn id="43" dur="2000"/>
                                        <p:tgtEl>
                                          <p:spTgt spid="37"/>
                                        </p:tgtEl>
                                      </p:cBhvr>
                                    </p:animEffect>
                                  </p:childTnLst>
                                </p:cTn>
                              </p:par>
                              <p:par>
                                <p:cTn id="44" presetID="6" presetClass="entr" presetSubtype="16"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circle(in)">
                                      <p:cBhvr>
                                        <p:cTn id="46" dur="2000"/>
                                        <p:tgtEl>
                                          <p:spTgt spid="40"/>
                                        </p:tgtEl>
                                      </p:cBhvr>
                                    </p:animEffect>
                                  </p:childTnLst>
                                </p:cTn>
                              </p:par>
                              <p:par>
                                <p:cTn id="47" presetID="6" presetClass="entr" presetSubtype="16"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circle(in)">
                                      <p:cBhvr>
                                        <p:cTn id="49" dur="20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circle(in)">
                                      <p:cBhvr>
                                        <p:cTn id="54" dur="2000"/>
                                        <p:tgtEl>
                                          <p:spTgt spid="21"/>
                                        </p:tgtEl>
                                      </p:cBhvr>
                                    </p:animEffect>
                                  </p:childTnLst>
                                </p:cTn>
                              </p:par>
                              <p:par>
                                <p:cTn id="55" presetID="6" presetClass="entr" presetSubtype="16"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7034" y="527769"/>
            <a:ext cx="8547965" cy="4801314"/>
          </a:xfrm>
          <a:prstGeom prst="rect">
            <a:avLst/>
          </a:prstGeom>
          <a:noFill/>
        </p:spPr>
        <p:txBody>
          <a:bodyPr wrap="square" rtlCol="0">
            <a:spAutoFit/>
          </a:bodyPr>
          <a:lstStyle/>
          <a:p>
            <a:pPr algn="just"/>
            <a:r>
              <a:rPr lang="vi-VN" sz="1800" dirty="0"/>
              <a:t>    Thầy giáo nói: “Chúng ta cần học cách giao tiếp tự tin. Vì thế hôm nay chúng ta sẽ tập nói trước lớp về bất cứ điều gì mình thích.”.</a:t>
            </a:r>
          </a:p>
          <a:p>
            <a:pPr algn="just"/>
            <a:r>
              <a:rPr lang="vi-VN" sz="1800" dirty="0"/>
              <a:t>    Quang được mời lên nói đầu tiên. Cậu lúng túng, đỏ mặt. Quang cảm thấy nói với bạn bên cạnh thì dễ, nhưng nói trước cả lớp thì sao mà khó thế. Thầy bảo: “Sáng nay ngủ dậy, em đã làm gì? Em cố nhớ xem…” </a:t>
            </a:r>
          </a:p>
          <a:p>
            <a:pPr algn="just"/>
            <a:r>
              <a:rPr lang="vi-VN" sz="1800" dirty="0"/>
              <a:t>Quang ngập ngừng</a:t>
            </a:r>
            <a:r>
              <a:rPr lang="en-US" sz="1800" dirty="0"/>
              <a:t>,</a:t>
            </a:r>
            <a:r>
              <a:rPr lang="vi-VN" sz="1800" dirty="0"/>
              <a:t> vừa nói vừa gãi đầu</a:t>
            </a:r>
            <a:r>
              <a:rPr lang="en-US" sz="1800" dirty="0"/>
              <a:t>: “ E</a:t>
            </a:r>
            <a:r>
              <a:rPr lang="vi-VN" sz="1800" dirty="0"/>
              <a:t>m</a:t>
            </a:r>
            <a:r>
              <a:rPr lang="en-US" sz="1800" dirty="0"/>
              <a:t>…”</a:t>
            </a:r>
            <a:endParaRPr lang="vi-VN" sz="1800" dirty="0"/>
          </a:p>
          <a:p>
            <a:pPr algn="just"/>
            <a:r>
              <a:rPr lang="en-US" sz="1800" dirty="0"/>
              <a:t> </a:t>
            </a:r>
            <a:r>
              <a:rPr lang="vi-VN" sz="1800" dirty="0"/>
              <a:t>   Thầy giáo nhắc: “ Rồi gì nữa?</a:t>
            </a:r>
            <a:r>
              <a:rPr lang="en-US" sz="1800" dirty="0"/>
              <a:t>”</a:t>
            </a:r>
            <a:endParaRPr lang="vi-VN" sz="1800" dirty="0"/>
          </a:p>
          <a:p>
            <a:pPr algn="just"/>
            <a:r>
              <a:rPr lang="en-US" sz="1800" dirty="0"/>
              <a:t> </a:t>
            </a:r>
            <a:r>
              <a:rPr lang="vi-VN" sz="1800" dirty="0"/>
              <a:t>   Quang lại gãi đầu: “ À… ờ… Em ngủ dậy.”  Và cậu nói tiếp: “ Rồi… ờ…”</a:t>
            </a:r>
          </a:p>
          <a:p>
            <a:pPr algn="just"/>
            <a:r>
              <a:rPr lang="vi-VN" sz="1800" dirty="0"/>
              <a:t>    Thầy giáo mỉm cười, kiên nhẫn nghe Quang nói. Thầy bảo: “Thế là được rồi đấy!”</a:t>
            </a:r>
          </a:p>
          <a:p>
            <a:pPr algn="just"/>
            <a:r>
              <a:rPr lang="en-US" sz="1800" dirty="0"/>
              <a:t> </a:t>
            </a:r>
            <a:r>
              <a:rPr lang="vi-VN" sz="1800" dirty="0"/>
              <a:t>   Nhưng Quang chưa chịu về chỗ, bỗng cậu nói to: “ Rồi sau đó… ờ… à…”. Quang thở mạnh một hơi rồi nói tiếp: “ Mẹ… ờ… bảo: Con đánh răng đi, thế là em đánh răng.” Thầy giáo vỗ tay. Cả lớp vỗ tay theo. Cuối cùng Quang nói với giọng rất tự tin: “ Sau đó, bố đưa em đi học.” </a:t>
            </a:r>
            <a:endParaRPr lang="en-US" sz="1800" dirty="0"/>
          </a:p>
          <a:p>
            <a:pPr algn="just"/>
            <a:r>
              <a:rPr lang="en-US" sz="1800" dirty="0"/>
              <a:t>    </a:t>
            </a:r>
            <a:r>
              <a:rPr lang="vi-VN" sz="1800" dirty="0"/>
              <a:t>Thầy giáo vỗ tay, các bạn vỗ tay theo, Quang cũng vỗ tay. </a:t>
            </a:r>
            <a:r>
              <a:rPr lang="en-US" sz="1800" dirty="0"/>
              <a:t>C</a:t>
            </a:r>
            <a:r>
              <a:rPr lang="vi-VN" sz="1800" dirty="0"/>
              <a:t>ả lớp tràn ngập tiếng vỗ tay.</a:t>
            </a:r>
          </a:p>
          <a:p>
            <a:pPr algn="just"/>
            <a:endParaRPr lang="vi-VN" sz="1800" dirty="0"/>
          </a:p>
        </p:txBody>
      </p:sp>
      <p:sp>
        <p:nvSpPr>
          <p:cNvPr id="8" name="TextBox 7"/>
          <p:cNvSpPr txBox="1"/>
          <p:nvPr/>
        </p:nvSpPr>
        <p:spPr>
          <a:xfrm>
            <a:off x="2837208" y="107498"/>
            <a:ext cx="1939955" cy="461665"/>
          </a:xfrm>
          <a:prstGeom prst="rect">
            <a:avLst/>
          </a:prstGeom>
          <a:noFill/>
        </p:spPr>
        <p:txBody>
          <a:bodyPr wrap="none" rtlCol="0">
            <a:spAutoFit/>
          </a:bodyPr>
          <a:lstStyle/>
          <a:p>
            <a:r>
              <a:rPr lang="en-US" sz="2400" b="1" dirty="0" err="1">
                <a:solidFill>
                  <a:srgbClr val="FF0000"/>
                </a:solidFill>
              </a:rPr>
              <a:t>Một</a:t>
            </a:r>
            <a:r>
              <a:rPr lang="en-US" sz="2400" b="1" dirty="0">
                <a:solidFill>
                  <a:srgbClr val="FF0000"/>
                </a:solidFill>
              </a:rPr>
              <a:t> </a:t>
            </a:r>
            <a:r>
              <a:rPr lang="en-US" sz="2400" b="1" dirty="0" err="1">
                <a:solidFill>
                  <a:srgbClr val="FF0000"/>
                </a:solidFill>
              </a:rPr>
              <a:t>giờ</a:t>
            </a:r>
            <a:r>
              <a:rPr lang="en-US" sz="2400" b="1" dirty="0">
                <a:solidFill>
                  <a:srgbClr val="FF0000"/>
                </a:solidFill>
              </a:rPr>
              <a:t> </a:t>
            </a:r>
            <a:r>
              <a:rPr lang="en-US" sz="2400" b="1" dirty="0" err="1">
                <a:solidFill>
                  <a:srgbClr val="FF0000"/>
                </a:solidFill>
              </a:rPr>
              <a:t>học</a:t>
            </a:r>
            <a:endParaRPr lang="en-US" sz="2400" b="1" dirty="0">
              <a:solidFill>
                <a:srgbClr val="FF0000"/>
              </a:solidFill>
            </a:endParaRPr>
          </a:p>
        </p:txBody>
      </p:sp>
      <p:sp>
        <p:nvSpPr>
          <p:cNvPr id="13" name="TextBox 12"/>
          <p:cNvSpPr txBox="1"/>
          <p:nvPr/>
        </p:nvSpPr>
        <p:spPr>
          <a:xfrm>
            <a:off x="7881184" y="158437"/>
            <a:ext cx="1172116"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đoạn</a:t>
            </a:r>
            <a:endParaRPr lang="en-US" sz="1800" dirty="0"/>
          </a:p>
        </p:txBody>
      </p:sp>
      <p:sp>
        <p:nvSpPr>
          <p:cNvPr id="14" name="Oval 13"/>
          <p:cNvSpPr/>
          <p:nvPr/>
        </p:nvSpPr>
        <p:spPr>
          <a:xfrm>
            <a:off x="351685" y="5277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1</a:t>
            </a:r>
            <a:endParaRPr lang="en-US" sz="2000" b="1" dirty="0">
              <a:solidFill>
                <a:prstClr val="white"/>
              </a:solidFill>
            </a:endParaRPr>
          </a:p>
        </p:txBody>
      </p:sp>
      <p:sp>
        <p:nvSpPr>
          <p:cNvPr id="15" name="Oval 14"/>
          <p:cNvSpPr/>
          <p:nvPr/>
        </p:nvSpPr>
        <p:spPr>
          <a:xfrm>
            <a:off x="377456" y="109672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2</a:t>
            </a:r>
            <a:endParaRPr lang="en-US" sz="2000" b="1" dirty="0">
              <a:solidFill>
                <a:prstClr val="white"/>
              </a:solidFill>
            </a:endParaRPr>
          </a:p>
        </p:txBody>
      </p:sp>
      <p:sp>
        <p:nvSpPr>
          <p:cNvPr id="16" name="Oval 15"/>
          <p:cNvSpPr/>
          <p:nvPr/>
        </p:nvSpPr>
        <p:spPr>
          <a:xfrm>
            <a:off x="419480" y="3270969"/>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rPr>
              <a:t>3</a:t>
            </a:r>
            <a:endParaRPr lang="en-US" sz="2000" b="1" dirty="0">
              <a:solidFill>
                <a:prstClr val="white"/>
              </a:solidFill>
            </a:endParaRPr>
          </a:p>
        </p:txBody>
      </p:sp>
      <p:grpSp>
        <p:nvGrpSpPr>
          <p:cNvPr id="18" name="Group 17"/>
          <p:cNvGrpSpPr/>
          <p:nvPr/>
        </p:nvGrpSpPr>
        <p:grpSpPr>
          <a:xfrm>
            <a:off x="5588694" y="784323"/>
            <a:ext cx="165798" cy="312406"/>
            <a:chOff x="7033846" y="1517301"/>
            <a:chExt cx="165798" cy="312406"/>
          </a:xfrm>
        </p:grpSpPr>
        <p:cxnSp>
          <p:nvCxnSpPr>
            <p:cNvPr id="19" name="Straight Connector 18"/>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57601" y="2958563"/>
            <a:ext cx="165798" cy="312406"/>
            <a:chOff x="7033846" y="1517301"/>
            <a:chExt cx="165798" cy="312406"/>
          </a:xfrm>
        </p:grpSpPr>
        <p:cxnSp>
          <p:nvCxnSpPr>
            <p:cNvPr id="22" name="Straight Connector 21"/>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06202" y="4139766"/>
            <a:ext cx="165798" cy="312406"/>
            <a:chOff x="7033846" y="1517301"/>
            <a:chExt cx="165798" cy="312406"/>
          </a:xfrm>
        </p:grpSpPr>
        <p:cxnSp>
          <p:nvCxnSpPr>
            <p:cNvPr id="25" name="Straight Connector 24"/>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388994" y="4348557"/>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4</a:t>
            </a:r>
          </a:p>
        </p:txBody>
      </p:sp>
      <p:cxnSp>
        <p:nvCxnSpPr>
          <p:cNvPr id="6" name="Straight Connector 5"/>
          <p:cNvCxnSpPr/>
          <p:nvPr/>
        </p:nvCxnSpPr>
        <p:spPr>
          <a:xfrm>
            <a:off x="4798679" y="137452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61208" y="2183140"/>
            <a:ext cx="11156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25461" y="3017944"/>
            <a:ext cx="922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922337" y="569163"/>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47154" y="84859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21664" y="355706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424210" y="3579536"/>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5320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28"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032054" y="3768132"/>
            <a:ext cx="1469971" cy="137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674" b="97059" l="0" r="100000"/>
                    </a14:imgEffect>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1232" y="-67093"/>
            <a:ext cx="2215399" cy="215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2223" y="1275435"/>
            <a:ext cx="847977" cy="646331"/>
          </a:xfrm>
          <a:prstGeom prst="rect">
            <a:avLst/>
          </a:prstGeom>
          <a:solidFill>
            <a:schemeClr val="accent2">
              <a:lumMod val="60000"/>
              <a:lumOff val="40000"/>
            </a:schemeClr>
          </a:solidFill>
        </p:spPr>
        <p:txBody>
          <a:bodyPr wrap="square" rtlCol="0">
            <a:spAutoFit/>
          </a:bodyPr>
          <a:lstStyle/>
          <a:p>
            <a:pPr algn="ctr"/>
            <a:r>
              <a:rPr lang="en-US" sz="1800"/>
              <a:t>Giải nghĩa</a:t>
            </a:r>
          </a:p>
        </p:txBody>
      </p:sp>
      <p:sp>
        <p:nvSpPr>
          <p:cNvPr id="5" name="Oval 4"/>
          <p:cNvSpPr/>
          <p:nvPr/>
        </p:nvSpPr>
        <p:spPr>
          <a:xfrm>
            <a:off x="2534507" y="532564"/>
            <a:ext cx="3751103" cy="1165608"/>
          </a:xfrm>
          <a:prstGeom prst="ellipse">
            <a:avLst/>
          </a:prstGeom>
          <a:solidFill>
            <a:schemeClr val="accent2">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59862" y="761963"/>
            <a:ext cx="2998327" cy="707886"/>
          </a:xfrm>
          <a:prstGeom prst="rect">
            <a:avLst/>
          </a:prstGeom>
          <a:noFill/>
        </p:spPr>
        <p:txBody>
          <a:bodyPr wrap="square" rtlCol="0">
            <a:spAutoFit/>
          </a:bodyPr>
          <a:lstStyle/>
          <a:p>
            <a:r>
              <a:rPr lang="vi-VN" sz="2000" b="1" i="1" dirty="0">
                <a:solidFill>
                  <a:srgbClr val="FF0000"/>
                </a:solidFill>
              </a:rPr>
              <a:t>lúng túng</a:t>
            </a:r>
            <a:r>
              <a:rPr lang="vi-VN" sz="2000" i="1" dirty="0"/>
              <a:t>: không biết nói và làm thế nào</a:t>
            </a:r>
            <a:endParaRPr lang="en-US" sz="2000" dirty="0"/>
          </a:p>
        </p:txBody>
      </p:sp>
      <p:sp>
        <p:nvSpPr>
          <p:cNvPr id="15" name="Oval 14"/>
          <p:cNvSpPr/>
          <p:nvPr/>
        </p:nvSpPr>
        <p:spPr>
          <a:xfrm>
            <a:off x="1221983" y="1921767"/>
            <a:ext cx="3214920" cy="1496728"/>
          </a:xfrm>
          <a:prstGeom prst="ellipse">
            <a:avLst/>
          </a:prstGeom>
          <a:solidFill>
            <a:schemeClr val="accent2">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71600" y="2208407"/>
            <a:ext cx="3019061" cy="1015663"/>
          </a:xfrm>
          <a:prstGeom prst="rect">
            <a:avLst/>
          </a:prstGeom>
          <a:noFill/>
        </p:spPr>
        <p:txBody>
          <a:bodyPr wrap="square" rtlCol="0">
            <a:spAutoFit/>
          </a:bodyPr>
          <a:lstStyle/>
          <a:p>
            <a:r>
              <a:rPr lang="vi-VN" sz="2000" b="1" i="1" dirty="0">
                <a:solidFill>
                  <a:srgbClr val="FF0000"/>
                </a:solidFill>
              </a:rPr>
              <a:t>kiên nhẫn</a:t>
            </a:r>
            <a:r>
              <a:rPr lang="vi-VN" sz="2000" b="1" i="1" dirty="0"/>
              <a:t>: </a:t>
            </a:r>
            <a:r>
              <a:rPr lang="vi-VN" sz="2000" i="1" dirty="0"/>
              <a:t>tiếp tục làm việc đã định mà không nản lòng</a:t>
            </a:r>
            <a:endParaRPr lang="en-US" sz="2000" dirty="0"/>
          </a:p>
        </p:txBody>
      </p:sp>
      <p:pic>
        <p:nvPicPr>
          <p:cNvPr id="1030"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4156" l="8475" r="96610">
                        <a14:foregroundMark x1="43220" y1="20779" x2="43220" y2="20779"/>
                        <a14:foregroundMark x1="23729" y1="17532" x2="23729" y2="17532"/>
                        <a14:foregroundMark x1="92373" y1="70779" x2="92373" y2="70779"/>
                        <a14:foregroundMark x1="87288" y1="66234" x2="87288" y2="66234"/>
                        <a14:foregroundMark x1="80508" y1="66234" x2="80508" y2="66234"/>
                      </a14:backgroundRemoval>
                    </a14:imgEffect>
                  </a14:imgLayer>
                </a14:imgProps>
              </a:ext>
              <a:ext uri="{28A0092B-C50C-407E-A947-70E740481C1C}">
                <a14:useLocalDpi xmlns:a14="http://schemas.microsoft.com/office/drawing/2010/main" val="0"/>
              </a:ext>
            </a:extLst>
          </a:blip>
          <a:srcRect/>
          <a:stretch>
            <a:fillRect/>
          </a:stretch>
        </p:blipFill>
        <p:spPr bwMode="auto">
          <a:xfrm>
            <a:off x="5310188" y="198790"/>
            <a:ext cx="975423" cy="127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3377" l="9091" r="88112"/>
                    </a14:imgEffect>
                  </a14:imgLayer>
                </a14:imgProps>
              </a:ext>
              <a:ext uri="{28A0092B-C50C-407E-A947-70E740481C1C}">
                <a14:useLocalDpi xmlns:a14="http://schemas.microsoft.com/office/drawing/2010/main" val="0"/>
              </a:ext>
            </a:extLst>
          </a:blip>
          <a:srcRect/>
          <a:stretch>
            <a:fillRect/>
          </a:stretch>
        </p:blipFill>
        <p:spPr bwMode="auto">
          <a:xfrm>
            <a:off x="313572" y="2564598"/>
            <a:ext cx="1195418" cy="120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4997538" y="1869356"/>
            <a:ext cx="3221902" cy="1413801"/>
          </a:xfrm>
          <a:prstGeom prst="ellipse">
            <a:avLst/>
          </a:prstGeom>
          <a:solidFill>
            <a:schemeClr val="accent2">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49228" y="1978143"/>
            <a:ext cx="2709550" cy="1015663"/>
          </a:xfrm>
          <a:prstGeom prst="rect">
            <a:avLst/>
          </a:prstGeom>
          <a:noFill/>
        </p:spPr>
        <p:txBody>
          <a:bodyPr wrap="square" rtlCol="0">
            <a:spAutoFit/>
          </a:bodyPr>
          <a:lstStyle/>
          <a:p>
            <a:r>
              <a:rPr lang="vi-VN" sz="2000" i="1" dirty="0"/>
              <a:t> </a:t>
            </a:r>
            <a:r>
              <a:rPr lang="vi-VN" sz="2000" b="1" i="1" dirty="0">
                <a:solidFill>
                  <a:srgbClr val="FF0000"/>
                </a:solidFill>
              </a:rPr>
              <a:t>giao tiếp</a:t>
            </a:r>
            <a:r>
              <a:rPr lang="vi-VN" sz="2000" i="1" dirty="0"/>
              <a:t>: là sự trao đổi với nhau tư duy hoặc ý tưởng bằng lời</a:t>
            </a:r>
            <a:endParaRPr lang="vi-VN" sz="2000" dirty="0"/>
          </a:p>
        </p:txBody>
      </p:sp>
      <p:pic>
        <p:nvPicPr>
          <p:cNvPr id="1032" name="Picture 8"/>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730" b="91892" l="9091" r="95868">
                        <a14:foregroundMark x1="69421" y1="34459" x2="69421" y2="34459"/>
                        <a14:foregroundMark x1="33058" y1="34459" x2="33058" y2="34459"/>
                      </a14:backgroundRemoval>
                    </a14:imgEffect>
                  </a14:imgLayer>
                </a14:imgProps>
              </a:ext>
              <a:ext uri="{28A0092B-C50C-407E-A947-70E740481C1C}">
                <a14:useLocalDpi xmlns:a14="http://schemas.microsoft.com/office/drawing/2010/main" val="0"/>
              </a:ext>
            </a:extLst>
          </a:blip>
          <a:srcRect/>
          <a:stretch>
            <a:fillRect/>
          </a:stretch>
        </p:blipFill>
        <p:spPr bwMode="auto">
          <a:xfrm>
            <a:off x="4360987" y="1873458"/>
            <a:ext cx="11525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2296631" y="3438253"/>
            <a:ext cx="4188063" cy="1549179"/>
          </a:xfrm>
          <a:prstGeom prst="ellipse">
            <a:avLst/>
          </a:prstGeom>
          <a:solidFill>
            <a:schemeClr val="accent2">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69152" y="3690484"/>
            <a:ext cx="3127611" cy="1015663"/>
          </a:xfrm>
          <a:prstGeom prst="rect">
            <a:avLst/>
          </a:prstGeom>
          <a:noFill/>
        </p:spPr>
        <p:txBody>
          <a:bodyPr wrap="square" rtlCol="0">
            <a:spAutoFit/>
          </a:bodyPr>
          <a:lstStyle/>
          <a:p>
            <a:r>
              <a:rPr lang="vi-VN" sz="2000" i="1" dirty="0"/>
              <a:t> </a:t>
            </a:r>
            <a:r>
              <a:rPr lang="vi-VN" sz="2000" b="1" i="1" dirty="0">
                <a:solidFill>
                  <a:srgbClr val="FF0000"/>
                </a:solidFill>
              </a:rPr>
              <a:t>tự tin</a:t>
            </a:r>
            <a:r>
              <a:rPr lang="vi-VN" sz="2000" b="1" i="1" dirty="0"/>
              <a:t>: </a:t>
            </a:r>
            <a:r>
              <a:rPr lang="vi-VN" sz="2000" i="1" dirty="0"/>
              <a:t>là</a:t>
            </a:r>
            <a:r>
              <a:rPr lang="vi-VN" sz="2000" b="1" i="1" dirty="0"/>
              <a:t> </a:t>
            </a:r>
            <a:r>
              <a:rPr lang="vi-VN" sz="2000" i="1" dirty="0"/>
              <a:t>tin tưởng vào khả năng của bản thân, chủ động trong mọi việc</a:t>
            </a:r>
            <a:endParaRPr lang="vi-VN" sz="2000" dirty="0"/>
          </a:p>
        </p:txBody>
      </p:sp>
      <p:pic>
        <p:nvPicPr>
          <p:cNvPr id="1033" name="Picture 9"/>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935" b="97419" l="4762" r="94444">
                        <a14:foregroundMark x1="48413" y1="48387" x2="48413" y2="48387"/>
                        <a14:foregroundMark x1="69841" y1="47742" x2="69841" y2="47742"/>
                      </a14:backgroundRemoval>
                    </a14:imgEffect>
                  </a14:imgLayer>
                </a14:imgProps>
              </a:ext>
              <a:ext uri="{28A0092B-C50C-407E-A947-70E740481C1C}">
                <a14:useLocalDpi xmlns:a14="http://schemas.microsoft.com/office/drawing/2010/main" val="0"/>
              </a:ext>
            </a:extLst>
          </a:blip>
          <a:srcRect/>
          <a:stretch>
            <a:fillRect/>
          </a:stretch>
        </p:blipFill>
        <p:spPr bwMode="auto">
          <a:xfrm>
            <a:off x="1508989" y="3418495"/>
            <a:ext cx="1200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95722" l="9032" r="89032"/>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953637" y="262057"/>
            <a:ext cx="1190363" cy="143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5102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1"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702174118"/>
  <p:tag name="MH_LIBRARY" val="CONTENTS"/>
  <p:tag name="MH_TYPE" val="ENTRY"/>
  <p:tag name="ID" val="547125"/>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702174118"/>
  <p:tag name="MH_LIBRARY" val="CONTENTS"/>
  <p:tag name="MH_TYPE" val="ENTRY"/>
  <p:tag name="ID" val="547125"/>
  <p:tag name="MH_ORDER"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codr1xx">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6545</TotalTime>
  <Words>2197</Words>
  <Application>Microsoft Office PowerPoint</Application>
  <PresentationFormat>On-screen Show (16:9)</PresentationFormat>
  <Paragraphs>147</Paragraphs>
  <Slides>20</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字魂59号-创粗黑</vt:lpstr>
      <vt:lpstr>Calibri Light</vt:lpstr>
      <vt:lpstr>Lato</vt:lpstr>
      <vt:lpstr>Quicksand Medium</vt:lpstr>
      <vt:lpstr>HP001 4 hàng</vt:lpstr>
      <vt:lpstr>Calibri</vt:lpstr>
      <vt:lpstr>Simple Light</vt:lpstr>
      <vt:lpstr>Office Theme</vt:lpstr>
      <vt:lpstr>1_Office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858</cp:revision>
  <dcterms:modified xsi:type="dcterms:W3CDTF">2023-09-16T15:33:22Z</dcterms:modified>
</cp:coreProperties>
</file>