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2"/>
    <p:sldMasterId id="2147483672" r:id="rId3"/>
    <p:sldMasterId id="2147483686" r:id="rId4"/>
    <p:sldMasterId id="2147483698" r:id="rId5"/>
  </p:sldMasterIdLst>
  <p:notesMasterIdLst>
    <p:notesMasterId r:id="rId23"/>
  </p:notesMasterIdLst>
  <p:sldIdLst>
    <p:sldId id="257" r:id="rId6"/>
    <p:sldId id="2653" r:id="rId7"/>
    <p:sldId id="2654" r:id="rId8"/>
    <p:sldId id="2655" r:id="rId9"/>
    <p:sldId id="2667" r:id="rId10"/>
    <p:sldId id="2668" r:id="rId11"/>
    <p:sldId id="2669" r:id="rId12"/>
    <p:sldId id="2670" r:id="rId13"/>
    <p:sldId id="2660" r:id="rId14"/>
    <p:sldId id="2661" r:id="rId15"/>
    <p:sldId id="268" r:id="rId16"/>
    <p:sldId id="2671" r:id="rId17"/>
    <p:sldId id="2663" r:id="rId18"/>
    <p:sldId id="2664" r:id="rId19"/>
    <p:sldId id="2672" r:id="rId20"/>
    <p:sldId id="2673" r:id="rId21"/>
    <p:sldId id="28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9"/>
    <a:srgbClr val="002060"/>
    <a:srgbClr val="F5A1E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141C4-792E-432D-AD84-8F06203D837D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62C7A-5006-4F69-B5A4-D76723DBC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2872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936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AD9F8-C5F4-44F1-B06C-F2E34AD3C735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>
                <a:defRPr/>
              </a:pPr>
              <a:t>3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7062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AD9F8-C5F4-44F1-B06C-F2E34AD3C735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>
                <a:defRPr/>
              </a:pPr>
              <a:t>14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5605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1228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xmlns="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27257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xmlns="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50638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xmlns="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xmlns="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9196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xmlns="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2382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3965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48170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56142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15617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043186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66161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330447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2023/11/21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66804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2023/11/21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59055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2023/11/21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506921" y="6700143"/>
            <a:ext cx="2400267" cy="127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804">
              <a:lnSpc>
                <a:spcPct val="200000"/>
              </a:lnSpc>
              <a:defRPr/>
            </a:pPr>
            <a:r>
              <a:rPr lang="en-US" altLang="zh-CN" sz="133" kern="0" dirty="0">
                <a:solidFill>
                  <a:prstClr val="black"/>
                </a:solidFill>
                <a:hlinkClick r:id="rId2"/>
              </a:rPr>
              <a:t>PPT</a:t>
            </a:r>
            <a:r>
              <a:rPr lang="zh-CN" altLang="en-US" sz="133" kern="0" dirty="0">
                <a:solidFill>
                  <a:prstClr val="black"/>
                </a:solidFill>
                <a:hlinkClick r:id="rId2"/>
              </a:rPr>
              <a:t>模板</a:t>
            </a:r>
            <a:r>
              <a:rPr lang="zh-CN" altLang="en-US" sz="133" kern="0" dirty="0">
                <a:solidFill>
                  <a:prstClr val="black"/>
                </a:solidFill>
              </a:rPr>
              <a:t> </a:t>
            </a:r>
            <a:r>
              <a:rPr lang="en-US" altLang="zh-CN" sz="133" kern="0" dirty="0">
                <a:solidFill>
                  <a:prstClr val="black"/>
                </a:solidFill>
              </a:rPr>
              <a:t>http://www.1ppt.com/moban/</a:t>
            </a:r>
            <a:r>
              <a:rPr lang="zh-CN" altLang="en-US" sz="133" kern="0" dirty="0">
                <a:solidFill>
                  <a:prstClr val="black"/>
                </a:solidFill>
              </a:rPr>
              <a:t> </a:t>
            </a:r>
            <a:endParaRPr lang="en-US" altLang="zh-CN" sz="133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11682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2023/11/21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77459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2023/11/21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01487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060476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6073"/>
            <a:ext cx="10515600" cy="132462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7298251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xmlns="" id="{067845F4-FE2F-6AFD-7A40-DE96FB321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xmlns="" id="{E0673716-C222-426E-99DE-1DCF70F29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xmlns="" id="{2689069F-D50F-4F7D-F19F-F68626EB7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6808B8DF-F501-494F-B9CF-0981AF7EDF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346852553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xmlns="" id="{3018DFA9-A280-4330-8361-858C9688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xmlns="" id="{CC29E4E8-B550-EE28-791B-CACA37024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xmlns="" id="{2E20545A-277E-47E3-85C5-17CCFB189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EBC9BD06-EFFE-44FF-8EF4-C248CA08FB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96758608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xmlns="" id="{E7CBB3DD-FD7A-5822-EE1E-C0D35EF50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xmlns="" id="{C14C0549-7D97-5C59-A62C-68ED83852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xmlns="" id="{32F48294-8C43-FBC2-8E10-41F3A50B4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6E9F2CF1-7716-4C35-9FD5-A56E3B96F1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042164571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3">
            <a:extLst>
              <a:ext uri="{FF2B5EF4-FFF2-40B4-BE49-F238E27FC236}">
                <a16:creationId xmlns:a16="http://schemas.microsoft.com/office/drawing/2014/main" xmlns="" id="{5885A3AA-99D0-ABD7-6CBC-CFFA258B3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>
            <a:extLst>
              <a:ext uri="{FF2B5EF4-FFF2-40B4-BE49-F238E27FC236}">
                <a16:creationId xmlns:a16="http://schemas.microsoft.com/office/drawing/2014/main" xmlns="" id="{A12BFC77-6632-FF57-96D5-1AEA0ADB0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>
            <a:extLst>
              <a:ext uri="{FF2B5EF4-FFF2-40B4-BE49-F238E27FC236}">
                <a16:creationId xmlns:a16="http://schemas.microsoft.com/office/drawing/2014/main" xmlns="" id="{57F35521-DE2F-9B33-42AC-E9E26CB1D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344E59AD-7117-4478-BA9B-C85A5B61F7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15683673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3">
            <a:extLst>
              <a:ext uri="{FF2B5EF4-FFF2-40B4-BE49-F238E27FC236}">
                <a16:creationId xmlns:a16="http://schemas.microsoft.com/office/drawing/2014/main" xmlns="" id="{03FA0E2A-4C14-9514-56E4-55ACEF82F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Nơi giữ chỗ cho Chân trang 4">
            <a:extLst>
              <a:ext uri="{FF2B5EF4-FFF2-40B4-BE49-F238E27FC236}">
                <a16:creationId xmlns:a16="http://schemas.microsoft.com/office/drawing/2014/main" xmlns="" id="{BDFCD1B5-0C91-00EA-D2E8-FBF44CD12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Nơi giữ chỗ cho Số hiệu Bản chiếu 5">
            <a:extLst>
              <a:ext uri="{FF2B5EF4-FFF2-40B4-BE49-F238E27FC236}">
                <a16:creationId xmlns:a16="http://schemas.microsoft.com/office/drawing/2014/main" xmlns="" id="{EBA2B70D-E8B4-D568-F6E5-D8877A469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5A08FDA3-8579-4445-923A-B756C86D54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115596693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>
            <a:extLst>
              <a:ext uri="{FF2B5EF4-FFF2-40B4-BE49-F238E27FC236}">
                <a16:creationId xmlns:a16="http://schemas.microsoft.com/office/drawing/2014/main" xmlns="" id="{077E6C8F-8034-1652-A935-F0D7CD8C4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4">
            <a:extLst>
              <a:ext uri="{FF2B5EF4-FFF2-40B4-BE49-F238E27FC236}">
                <a16:creationId xmlns:a16="http://schemas.microsoft.com/office/drawing/2014/main" xmlns="" id="{F6B0E385-7408-136B-6427-83C1D9815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5">
            <a:extLst>
              <a:ext uri="{FF2B5EF4-FFF2-40B4-BE49-F238E27FC236}">
                <a16:creationId xmlns:a16="http://schemas.microsoft.com/office/drawing/2014/main" xmlns="" id="{99057537-2B36-C7E1-4B17-40103B968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22ADE454-D162-4043-A4DB-BCFAD9B56B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007054563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>
            <a:extLst>
              <a:ext uri="{FF2B5EF4-FFF2-40B4-BE49-F238E27FC236}">
                <a16:creationId xmlns:a16="http://schemas.microsoft.com/office/drawing/2014/main" xmlns="" id="{D2A7C602-B24F-2C50-EDC9-44DD4A99D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Nơi giữ chỗ cho Chân trang 4">
            <a:extLst>
              <a:ext uri="{FF2B5EF4-FFF2-40B4-BE49-F238E27FC236}">
                <a16:creationId xmlns:a16="http://schemas.microsoft.com/office/drawing/2014/main" xmlns="" id="{687C7AF8-F6CB-DC22-469A-70ADE97F0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Số hiệu Bản chiếu 5">
            <a:extLst>
              <a:ext uri="{FF2B5EF4-FFF2-40B4-BE49-F238E27FC236}">
                <a16:creationId xmlns:a16="http://schemas.microsoft.com/office/drawing/2014/main" xmlns="" id="{DF851B90-9AE3-BFBC-72BE-596BB694C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CA7788F2-A154-47AE-9B3D-852CEC15BD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457238246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8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>
            <a:extLst>
              <a:ext uri="{FF2B5EF4-FFF2-40B4-BE49-F238E27FC236}">
                <a16:creationId xmlns:a16="http://schemas.microsoft.com/office/drawing/2014/main" xmlns="" id="{9E676FC5-BD69-B3BF-D4C5-B436B1970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>
            <a:extLst>
              <a:ext uri="{FF2B5EF4-FFF2-40B4-BE49-F238E27FC236}">
                <a16:creationId xmlns:a16="http://schemas.microsoft.com/office/drawing/2014/main" xmlns="" id="{F02E1698-90E7-8A80-C34F-CBAA10F0F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>
            <a:extLst>
              <a:ext uri="{FF2B5EF4-FFF2-40B4-BE49-F238E27FC236}">
                <a16:creationId xmlns:a16="http://schemas.microsoft.com/office/drawing/2014/main" xmlns="" id="{CBBC73A8-71BF-48BF-D5A4-2C00E258C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5305A491-1DF0-4778-AF9B-B00FC946E1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371630060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>
            <a:extLst>
              <a:ext uri="{FF2B5EF4-FFF2-40B4-BE49-F238E27FC236}">
                <a16:creationId xmlns:a16="http://schemas.microsoft.com/office/drawing/2014/main" xmlns="" id="{B9F07B88-9FAE-C235-BCB1-1D3575CC5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>
            <a:extLst>
              <a:ext uri="{FF2B5EF4-FFF2-40B4-BE49-F238E27FC236}">
                <a16:creationId xmlns:a16="http://schemas.microsoft.com/office/drawing/2014/main" xmlns="" id="{C2A7F350-F3EF-E43C-5494-3446F3449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>
            <a:extLst>
              <a:ext uri="{FF2B5EF4-FFF2-40B4-BE49-F238E27FC236}">
                <a16:creationId xmlns:a16="http://schemas.microsoft.com/office/drawing/2014/main" xmlns="" id="{23108062-74EF-8825-2636-1863EAA9D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7D1324ED-BA70-4FBB-9FF1-4EC7BA4AAE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41362243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xmlns="" id="{8E8184BA-00AB-FBB6-1C0D-8ECB12843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xmlns="" id="{CAE42D0A-EF65-481B-995D-57E7EDF1B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xmlns="" id="{CEAC5C77-1A7F-8F78-9B54-E5D48B20A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ADE816D8-0333-41CF-8E5A-0A8FCDDDB1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345382494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xmlns="" id="{567A9775-7B26-E654-5B2E-96AF79773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xmlns="" id="{04C5E176-2791-FAB4-17B5-74F4C8E54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xmlns="" id="{48BFECAA-C547-4462-F80D-08A534F86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27AF6A29-2F2A-4477-80EC-A3E15D8D5A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009147762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DD1173D-D4D9-4278-B7C8-0CC0E77DC3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BC0B672-DE31-487A-9DF8-13F06B40AEB8}"/>
              </a:ext>
            </a:extLst>
          </p:cNvPr>
          <p:cNvSpPr/>
          <p:nvPr userDrawn="1"/>
        </p:nvSpPr>
        <p:spPr>
          <a:xfrm>
            <a:off x="10927830" y="0"/>
            <a:ext cx="1264170" cy="1139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389F76E-8FE6-4AEE-8FAA-6ECC2404D2C7}"/>
              </a:ext>
            </a:extLst>
          </p:cNvPr>
          <p:cNvSpPr/>
          <p:nvPr userDrawn="1"/>
        </p:nvSpPr>
        <p:spPr>
          <a:xfrm>
            <a:off x="0" y="6415790"/>
            <a:ext cx="5876144" cy="44221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b="1" i="1">
                <a:latin typeface="HP001 4 hàng" panose="020B0603050302020204" pitchFamily="34" charset="0"/>
              </a:rPr>
              <a:t>Hà Thị Hương Quỳnh - 0985809437</a:t>
            </a:r>
          </a:p>
        </p:txBody>
      </p:sp>
    </p:spTree>
    <p:extLst>
      <p:ext uri="{BB962C8B-B14F-4D97-AF65-F5344CB8AC3E}">
        <p14:creationId xmlns:p14="http://schemas.microsoft.com/office/powerpoint/2010/main" xmlns="" val="745737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E5C2F02A-7D4C-403E-AC9C-1624884DFB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19F7F4C-AAB6-4BE2-9642-80122E43FFC0}"/>
              </a:ext>
            </a:extLst>
          </p:cNvPr>
          <p:cNvSpPr/>
          <p:nvPr userDrawn="1"/>
        </p:nvSpPr>
        <p:spPr>
          <a:xfrm>
            <a:off x="6217382" y="6436316"/>
            <a:ext cx="5876144" cy="307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i="1">
                <a:solidFill>
                  <a:schemeClr val="tx1"/>
                </a:solidFill>
                <a:latin typeface="HP001 4 hàng" panose="020B0603050302020204" pitchFamily="34" charset="0"/>
              </a:rPr>
              <a:t>Hà Thị Hương Quỳnh - 0985809437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3EB5074-8BB8-44C1-9AE0-B6612EF415A5}"/>
              </a:ext>
            </a:extLst>
          </p:cNvPr>
          <p:cNvSpPr/>
          <p:nvPr userDrawn="1"/>
        </p:nvSpPr>
        <p:spPr>
          <a:xfrm>
            <a:off x="10927830" y="0"/>
            <a:ext cx="1264170" cy="1139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8651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/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xmlns="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xmlns="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xmlns="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74415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xmlns="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930431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5.jpe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85925" y="180975"/>
            <a:ext cx="1342727" cy="13427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xmlns="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6914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92D02643-C061-424C-9763-5AF0B985813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020824" y="460248"/>
            <a:ext cx="1600664" cy="160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0203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defTabSz="1218804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51" indent="-457051" algn="l" defTabSz="121880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278" indent="-380876" algn="l" defTabSz="1218804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505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07" indent="-304701" algn="l" defTabSz="1218804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308" indent="-304701" algn="l" defTabSz="1218804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710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ơi giữ chỗ cho Tiêu đề 1">
            <a:extLst>
              <a:ext uri="{FF2B5EF4-FFF2-40B4-BE49-F238E27FC236}">
                <a16:creationId xmlns:a16="http://schemas.microsoft.com/office/drawing/2014/main" xmlns="" id="{82500725-6D51-96EC-9402-4A116DD09DB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&amp; sửa kiểu tiêu đề</a:t>
            </a:r>
            <a:endParaRPr lang="en-US" altLang="en-US"/>
          </a:p>
        </p:txBody>
      </p:sp>
      <p:sp>
        <p:nvSpPr>
          <p:cNvPr id="10243" name="Nơi giữ chỗ cho Văn bản 2">
            <a:extLst>
              <a:ext uri="{FF2B5EF4-FFF2-40B4-BE49-F238E27FC236}">
                <a16:creationId xmlns:a16="http://schemas.microsoft.com/office/drawing/2014/main" xmlns="" id="{AAD5E93C-4BBB-8F60-8E8B-599B27DCFF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&amp; sửa kiểu tiêu đề</a:t>
            </a:r>
          </a:p>
          <a:p>
            <a:pPr lvl="1"/>
            <a:r>
              <a:rPr lang="vi-VN" altLang="en-US"/>
              <a:t>Mức hai</a:t>
            </a:r>
          </a:p>
          <a:p>
            <a:pPr lvl="2"/>
            <a:r>
              <a:rPr lang="vi-VN" altLang="en-US"/>
              <a:t>Mức ba</a:t>
            </a:r>
          </a:p>
          <a:p>
            <a:pPr lvl="3"/>
            <a:r>
              <a:rPr lang="vi-VN" altLang="en-US"/>
              <a:t>Mức bốn</a:t>
            </a:r>
          </a:p>
          <a:p>
            <a:pPr lvl="4"/>
            <a:r>
              <a:rPr lang="vi-VN" altLang="en-US"/>
              <a:t>Mức năm</a:t>
            </a:r>
            <a:endParaRPr lang="en-US" alt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xmlns="" id="{A9695C5B-8C4F-2467-8996-357C5ADB95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6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xmlns="" id="{D08AB434-8341-87A4-06A1-721B6ADB92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6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xmlns="" id="{CC1CAFA3-CD03-2568-814D-111017F2AC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fld id="{1618C514-030C-4D6E-AA37-315349A83F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42931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9pPr>
    </p:titleStyle>
    <p:bodyStyle>
      <a:lvl1pPr marL="455613" indent="-4556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13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13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613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EFD666A-A39E-4B9D-A029-BAC386491C4D}"/>
              </a:ext>
            </a:extLst>
          </p:cNvPr>
          <p:cNvSpPr/>
          <p:nvPr userDrawn="1"/>
        </p:nvSpPr>
        <p:spPr>
          <a:xfrm>
            <a:off x="6315856" y="6520723"/>
            <a:ext cx="5876144" cy="307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i="1">
                <a:solidFill>
                  <a:schemeClr val="tx1"/>
                </a:solidFill>
                <a:latin typeface="HP001 4 hàng" panose="020B0603050302020204" pitchFamily="34" charset="0"/>
              </a:rPr>
              <a:t>Hà Thị Hương Quỳnh - 0985809437</a:t>
            </a:r>
          </a:p>
        </p:txBody>
      </p:sp>
    </p:spTree>
    <p:extLst>
      <p:ext uri="{BB962C8B-B14F-4D97-AF65-F5344CB8AC3E}">
        <p14:creationId xmlns:p14="http://schemas.microsoft.com/office/powerpoint/2010/main" xmlns="" val="2616318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5" Type="http://schemas.openxmlformats.org/officeDocument/2006/relationships/image" Target="../media/image19.png"/><Relationship Id="rId4" Type="http://schemas.microsoft.com/office/2007/relationships/media" Target="../media/media1.mp3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Relationship Id="rId6" Type="http://schemas.microsoft.com/office/2007/relationships/hdphoto" Target="../media/hdphoto1.wdp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夏日欢快轻松口哨尤克里里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>
                  <p14:fade in="500" out="500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257817" y="7248892"/>
            <a:ext cx="609600" cy="609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85317" y="2475232"/>
            <a:ext cx="7821366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Kho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video>
              <p:cMediaNode vol="80000" showWhenStopped="0">
                <p:cTn id="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630169D9-3C27-4961-92CA-0AAABB9D3E9F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0E0AF1F5-94FA-4294-8203-0532FED332B0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xmlns="" id="{F6F5B6DF-163B-448F-B804-6CA8B959403F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19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xmlns="" id="{46244FA3-6BC0-450D-A122-7C2D5F0103A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xmlns="" id="{909F12B8-3244-4AAF-9FF3-94D9718B5B6B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12CB1BBE-B7EA-412D-8AC5-6A907E2F11F6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445B3BE8-7090-4F9E-8437-D02E7134FDDE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15" name="图片 11">
              <a:extLst>
                <a:ext uri="{FF2B5EF4-FFF2-40B4-BE49-F238E27FC236}">
                  <a16:creationId xmlns:a16="http://schemas.microsoft.com/office/drawing/2014/main" xmlns="" id="{6A62770A-A789-406B-B99E-D7137B381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980993" y="269758"/>
            <a:ext cx="6230016" cy="783365"/>
            <a:chOff x="1775939" y="288470"/>
            <a:chExt cx="6231939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xmlns="" id="{0FC02470-C26C-4027-8E2A-220B2FAEF488}"/>
                </a:ext>
              </a:extLst>
            </p:cNvPr>
            <p:cNvSpPr/>
            <p:nvPr/>
          </p:nvSpPr>
          <p:spPr bwMode="auto">
            <a:xfrm>
              <a:off x="1775939" y="343910"/>
              <a:ext cx="6231939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1867464" y="288470"/>
              <a:ext cx="6051341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Lưu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ý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tư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thế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ngồi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xmlns="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540432" y="2300730"/>
            <a:ext cx="9307159" cy="3683843"/>
            <a:chOff x="1335115" y="2009400"/>
            <a:chExt cx="9310032" cy="3684980"/>
          </a:xfrm>
        </p:grpSpPr>
        <p:sp>
          <p:nvSpPr>
            <p:cNvPr id="29" name="TextBox 28"/>
            <p:cNvSpPr txBox="1"/>
            <p:nvPr/>
          </p:nvSpPr>
          <p:spPr>
            <a:xfrm>
              <a:off x="1356338" y="2009400"/>
              <a:ext cx="4682597" cy="1191900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103">
                <a:defRPr/>
              </a:pP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cầm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bút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viết</a:t>
              </a:r>
              <a:endParaRPr lang="en-US" sz="31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defTabSz="914103">
                <a:defRPr/>
              </a:pP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giữ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trang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endParaRPr lang="en-US" sz="31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335115" y="3263381"/>
              <a:ext cx="4703820" cy="1191900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103">
                <a:defRPr/>
              </a:pPr>
              <a:r>
                <a:rPr lang="vi-VN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Thẳng lưng</a:t>
              </a:r>
            </a:p>
            <a:p>
              <a:pPr defTabSz="914103">
                <a:defRPr/>
              </a:pPr>
              <a:r>
                <a:rPr lang="vi-VN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Chân đặt đúng vị trí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081">
                <a:defRPr/>
              </a:pP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Khoảng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cách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từ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mắt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đến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25 – 30cm</a:t>
              </a:r>
            </a:p>
          </p:txBody>
        </p:sp>
        <p:pic>
          <p:nvPicPr>
            <p:cNvPr id="32" name="Picture 2" descr="https://khotunhua.com/upload/tiny/day-tre-ngoi-dung-tu-th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1178" y="2262489"/>
              <a:ext cx="3623969" cy="34318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6442736" y="3585705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algn="ctr" defTabSz="914103">
                <a:buClr>
                  <a:srgbClr val="000000"/>
                </a:buClr>
                <a:defRPr/>
              </a:pP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Giữ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trái</a:t>
              </a:r>
              <a:endParaRPr lang="en-US" sz="1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691514" y="3128316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defTabSz="914103">
                <a:buClr>
                  <a:srgbClr val="000000"/>
                </a:buClr>
                <a:defRPr/>
              </a:pP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phải</a:t>
              </a:r>
              <a:endParaRPr lang="en-US" sz="1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26625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>
            <a:extLst>
              <a:ext uri="{FF2B5EF4-FFF2-40B4-BE49-F238E27FC236}">
                <a16:creationId xmlns:a16="http://schemas.microsoft.com/office/drawing/2014/main" xmlns="" id="{C2467543-E4FC-4863-95FD-5450B5B04D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图片 32">
            <a:extLst>
              <a:ext uri="{FF2B5EF4-FFF2-40B4-BE49-F238E27FC236}">
                <a16:creationId xmlns:a16="http://schemas.microsoft.com/office/drawing/2014/main" xmlns="" id="{F5C51950-1476-45B6-9CE2-A00955CB28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64683" y="722047"/>
            <a:ext cx="1390224" cy="2262059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xmlns="" id="{BA040E4C-0277-4BC0-A917-AF2D52732BD0}"/>
              </a:ext>
            </a:extLst>
          </p:cNvPr>
          <p:cNvSpPr txBox="1"/>
          <p:nvPr/>
        </p:nvSpPr>
        <p:spPr>
          <a:xfrm>
            <a:off x="1392614" y="526928"/>
            <a:ext cx="9539248" cy="1553996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-087" panose="020B0803050302020204" pitchFamily="34" charset="0"/>
                <a:ea typeface="+mn-ea"/>
                <a:cs typeface="Times New Roman" panose="02020603050405020304" pitchFamily="18" charset="0"/>
              </a:rPr>
              <a:t>Nghe – </a:t>
            </a:r>
            <a:r>
              <a:rPr kumimoji="0" lang="en-US" sz="6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-087" panose="020B0803050302020204" pitchFamily="34" charset="0"/>
                <a:ea typeface="+mn-ea"/>
                <a:cs typeface="Times New Roman" panose="02020603050405020304" pitchFamily="18" charset="0"/>
              </a:rPr>
              <a:t>viết</a:t>
            </a:r>
            <a:endParaRPr kumimoji="0" lang="en-US" sz="6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-087" panose="020B08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图片 32">
            <a:extLst>
              <a:ext uri="{FF2B5EF4-FFF2-40B4-BE49-F238E27FC236}">
                <a16:creationId xmlns:a16="http://schemas.microsoft.com/office/drawing/2014/main" xmlns="" id="{1BE69B01-E79D-494D-8822-D205345829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608087" y="890039"/>
            <a:ext cx="1390224" cy="2262059"/>
          </a:xfrm>
          <a:prstGeom prst="rect">
            <a:avLst/>
          </a:prstGeom>
        </p:spPr>
      </p:pic>
      <p:pic>
        <p:nvPicPr>
          <p:cNvPr id="6" name="图片 32">
            <a:extLst>
              <a:ext uri="{FF2B5EF4-FFF2-40B4-BE49-F238E27FC236}">
                <a16:creationId xmlns:a16="http://schemas.microsoft.com/office/drawing/2014/main" xmlns="" id="{182A8C0F-365A-47F2-B21D-7123B883E1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781035" y="0"/>
            <a:ext cx="1390224" cy="2262059"/>
          </a:xfrm>
          <a:prstGeom prst="rect">
            <a:avLst/>
          </a:prstGeom>
        </p:spPr>
      </p:pic>
      <p:pic>
        <p:nvPicPr>
          <p:cNvPr id="7" name="图片 32">
            <a:extLst>
              <a:ext uri="{FF2B5EF4-FFF2-40B4-BE49-F238E27FC236}">
                <a16:creationId xmlns:a16="http://schemas.microsoft.com/office/drawing/2014/main" xmlns="" id="{5E17AE4D-C412-46D6-B0CA-D542DDE814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09162" y="-95116"/>
            <a:ext cx="1390224" cy="2262059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xmlns="" id="{EC20AF7C-21CD-4DF6-B170-B7BA07950F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08" t="35025" r="59440" b="34782"/>
          <a:stretch/>
        </p:blipFill>
        <p:spPr>
          <a:xfrm>
            <a:off x="1931244" y="1613856"/>
            <a:ext cx="4429760" cy="5784573"/>
          </a:xfrm>
          <a:prstGeom prst="rect">
            <a:avLst/>
          </a:prstGeom>
        </p:spPr>
      </p:pic>
      <p:pic>
        <p:nvPicPr>
          <p:cNvPr id="9" name="图片 9">
            <a:extLst>
              <a:ext uri="{FF2B5EF4-FFF2-40B4-BE49-F238E27FC236}">
                <a16:creationId xmlns:a16="http://schemas.microsoft.com/office/drawing/2014/main" xmlns="" id="{2BD55391-47FD-4C0D-8303-122FA1383D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471" t="36973" r="10977" b="32834"/>
          <a:stretch/>
        </p:blipFill>
        <p:spPr>
          <a:xfrm>
            <a:off x="5658084" y="2055148"/>
            <a:ext cx="4466358" cy="552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6888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1">
            <a:extLst>
              <a:ext uri="{FF2B5EF4-FFF2-40B4-BE49-F238E27FC236}">
                <a16:creationId xmlns:a16="http://schemas.microsoft.com/office/drawing/2014/main" xmlns="" id="{1CA1F8A5-4EF2-E13F-9589-B7FDF5A10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7109" y="0"/>
            <a:ext cx="3522688" cy="115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                          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Tiếng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Việt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B731248C-7A5B-4CE7-BB7B-E62E8BCC47B5}"/>
              </a:ext>
            </a:extLst>
          </p:cNvPr>
          <p:cNvSpPr txBox="1"/>
          <p:nvPr/>
        </p:nvSpPr>
        <p:spPr>
          <a:xfrm>
            <a:off x="1205345" y="1139252"/>
            <a:ext cx="10277121" cy="6565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  <a:buAutoNum type="arabicPeriod"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iết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361950" algn="just">
              <a:spcAft>
                <a:spcPts val="500"/>
              </a:spcAft>
              <a:defRPr/>
            </a:pP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       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Kho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</a:t>
            </a:r>
            <a:endParaRPr lang="en-US" sz="4000" b="1" dirty="0" smtClean="0">
              <a:solidFill>
                <a:srgbClr val="000099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361950" algn="just">
              <a:spcAft>
                <a:spcPts val="500"/>
              </a:spcAft>
              <a:defRPr/>
            </a:pP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nhiều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thì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giá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ắp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nhưng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kho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trí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nhớ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Tôi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thích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Ban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tôi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mải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miết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Buổi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tối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tôi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say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sưa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kho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Kho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thật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kì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diệu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vi-VN" sz="4000" b="1" dirty="0" smtClean="0">
              <a:solidFill>
                <a:srgbClr val="000099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lvl="0" indent="361950" algn="just">
              <a:spcAft>
                <a:spcPts val="500"/>
              </a:spcAft>
              <a:defRPr/>
            </a:pPr>
            <a:endParaRPr lang="vi-VN" sz="2800" b="1" dirty="0" smtClean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361950" algn="just">
              <a:spcAft>
                <a:spcPts val="500"/>
              </a:spcAft>
              <a:defRPr/>
            </a:pPr>
            <a:endParaRPr lang="vi-VN" sz="2800" b="1" dirty="0" smtClean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43500DD-CF3E-4C90-ABC7-BBAFC72F47A6}"/>
              </a:ext>
            </a:extLst>
          </p:cNvPr>
          <p:cNvSpPr txBox="1"/>
          <p:nvPr/>
        </p:nvSpPr>
        <p:spPr>
          <a:xfrm>
            <a:off x="7009586" y="7479454"/>
            <a:ext cx="4880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nghịch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49902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C0C8A069-F50D-4A3E-A754-7ED26F65E250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7BE41106-320E-4D38-A7DD-ACB92A152699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xmlns="" id="{49D27D79-6BB6-482F-A0E1-9C46F621FE09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9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xmlns="" id="{F3BD1769-FE14-4E45-A0F7-DBBD0E91E56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xmlns="" id="{F56254F5-FFA4-4F03-89B0-D8E704367416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C37B108B-DA33-4690-8657-03D4108AAA43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B7DF9A08-5D0D-4129-B86C-F17DC565902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23" name="图片 11">
              <a:extLst>
                <a:ext uri="{FF2B5EF4-FFF2-40B4-BE49-F238E27FC236}">
                  <a16:creationId xmlns:a16="http://schemas.microsoft.com/office/drawing/2014/main" xmlns="" id="{32617216-501F-42C7-BD49-227638A15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637969" y="2691696"/>
            <a:ext cx="5609783" cy="2349579"/>
            <a:chOff x="1147864" y="2761593"/>
            <a:chExt cx="5611514" cy="2350304"/>
          </a:xfrm>
        </p:grpSpPr>
        <p:sp>
          <p:nvSpPr>
            <p:cNvPr id="4" name="Rounded Rectangle 3"/>
            <p:cNvSpPr/>
            <p:nvPr/>
          </p:nvSpPr>
          <p:spPr>
            <a:xfrm>
              <a:off x="1147864" y="2761593"/>
              <a:ext cx="5611514" cy="2350304"/>
            </a:xfrm>
            <a:prstGeom prst="roundRect">
              <a:avLst/>
            </a:prstGeom>
            <a:solidFill>
              <a:srgbClr val="ED7D31">
                <a:lumMod val="20000"/>
                <a:lumOff val="80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914103">
                <a:lnSpc>
                  <a:spcPct val="120000"/>
                </a:lnSpc>
                <a:defRPr/>
              </a:pPr>
              <a:r>
                <a:rPr lang="en-US" sz="2799" b="1" kern="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Tiêu</a:t>
              </a:r>
              <a:r>
                <a:rPr lang="en-US" sz="2799" b="1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chí</a:t>
              </a:r>
              <a:r>
                <a:rPr lang="en-US" sz="2799" b="1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2799" b="1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xét</a:t>
              </a:r>
              <a:endParaRPr lang="en-US" sz="2799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fi-FI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Sai không quá </a:t>
              </a:r>
              <a:r>
                <a:rPr lang="fi-FI" sz="2799" b="1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lỗi </a:t>
              </a: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rõ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ràng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sạch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đẹp</a:t>
              </a:r>
              <a:endParaRPr lang="en-US" sz="2799" kern="0" dirty="0">
                <a:solidFill>
                  <a:srgbClr val="14243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bày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endParaRPr lang="en-US" sz="2799" kern="0" dirty="0">
                <a:solidFill>
                  <a:srgbClr val="14243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6187297" y="4067122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499027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5420004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584972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6086005" y="4505688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4175" y="4378934"/>
            <a:ext cx="2254215" cy="225061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978533" y="69664"/>
            <a:ext cx="6179861" cy="783365"/>
            <a:chOff x="572821" y="288470"/>
            <a:chExt cx="9735405" cy="783607"/>
          </a:xfrm>
        </p:grpSpPr>
        <p:sp>
          <p:nvSpPr>
            <p:cNvPr id="12" name="îṥḷíďê">
              <a:extLst>
                <a:ext uri="{FF2B5EF4-FFF2-40B4-BE49-F238E27FC236}">
                  <a16:creationId xmlns:a16="http://schemas.microsoft.com/office/drawing/2014/main" xmlns="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9" cy="63304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200" dirty="0">
                <a:solidFill>
                  <a:srgbClr val="000000"/>
                </a:solidFill>
              </a:endParaRPr>
            </a:p>
          </p:txBody>
        </p:sp>
        <p:sp>
          <p:nvSpPr>
            <p:cNvPr id="13" name="Google Shape;5317;p41"/>
            <p:cNvSpPr txBox="1">
              <a:spLocks/>
            </p:cNvSpPr>
            <p:nvPr/>
          </p:nvSpPr>
          <p:spPr>
            <a:xfrm>
              <a:off x="572821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599" dirty="0" err="1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Nghe</a:t>
              </a:r>
              <a:r>
                <a:rPr lang="en-US" sz="3599" dirty="0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- </a:t>
              </a:r>
              <a:r>
                <a:rPr lang="en-US" sz="3599" dirty="0" err="1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lang="en-US" sz="3599" dirty="0">
                <a:solidFill>
                  <a:srgbClr val="249EA0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101706" y="2390601"/>
            <a:ext cx="4411211" cy="2240263"/>
            <a:chOff x="7562960" y="2029855"/>
            <a:chExt cx="2844356" cy="2037887"/>
          </a:xfrm>
        </p:grpSpPr>
        <p:sp>
          <p:nvSpPr>
            <p:cNvPr id="19" name="ïsḻîdé">
              <a:extLst>
                <a:ext uri="{FF2B5EF4-FFF2-40B4-BE49-F238E27FC236}">
                  <a16:creationId xmlns:a16="http://schemas.microsoft.com/office/drawing/2014/main" xmlns="" id="{109DC4CC-6BAD-48BA-9314-6E0942235C6A}"/>
                </a:ext>
              </a:extLst>
            </p:cNvPr>
            <p:cNvSpPr/>
            <p:nvPr/>
          </p:nvSpPr>
          <p:spPr bwMode="auto">
            <a:xfrm>
              <a:off x="7671479" y="2075243"/>
              <a:ext cx="2615461" cy="1947112"/>
            </a:xfrm>
            <a:custGeom>
              <a:avLst/>
              <a:gdLst>
                <a:gd name="T0" fmla="*/ 1263 w 1300"/>
                <a:gd name="T1" fmla="*/ 334 h 892"/>
                <a:gd name="T2" fmla="*/ 1095 w 1300"/>
                <a:gd name="T3" fmla="*/ 267 h 892"/>
                <a:gd name="T4" fmla="*/ 1070 w 1300"/>
                <a:gd name="T5" fmla="*/ 268 h 892"/>
                <a:gd name="T6" fmla="*/ 1000 w 1300"/>
                <a:gd name="T7" fmla="*/ 123 h 892"/>
                <a:gd name="T8" fmla="*/ 880 w 1300"/>
                <a:gd name="T9" fmla="*/ 82 h 892"/>
                <a:gd name="T10" fmla="*/ 782 w 1300"/>
                <a:gd name="T11" fmla="*/ 100 h 892"/>
                <a:gd name="T12" fmla="*/ 573 w 1300"/>
                <a:gd name="T13" fmla="*/ 0 h 892"/>
                <a:gd name="T14" fmla="*/ 561 w 1300"/>
                <a:gd name="T15" fmla="*/ 1 h 892"/>
                <a:gd name="T16" fmla="*/ 346 w 1300"/>
                <a:gd name="T17" fmla="*/ 165 h 892"/>
                <a:gd name="T18" fmla="*/ 307 w 1300"/>
                <a:gd name="T19" fmla="*/ 161 h 892"/>
                <a:gd name="T20" fmla="*/ 183 w 1300"/>
                <a:gd name="T21" fmla="*/ 245 h 892"/>
                <a:gd name="T22" fmla="*/ 168 w 1300"/>
                <a:gd name="T23" fmla="*/ 244 h 892"/>
                <a:gd name="T24" fmla="*/ 38 w 1300"/>
                <a:gd name="T25" fmla="*/ 320 h 892"/>
                <a:gd name="T26" fmla="*/ 33 w 1300"/>
                <a:gd name="T27" fmla="*/ 496 h 892"/>
                <a:gd name="T28" fmla="*/ 214 w 1300"/>
                <a:gd name="T29" fmla="*/ 587 h 892"/>
                <a:gd name="T30" fmla="*/ 283 w 1300"/>
                <a:gd name="T31" fmla="*/ 580 h 892"/>
                <a:gd name="T32" fmla="*/ 405 w 1300"/>
                <a:gd name="T33" fmla="*/ 685 h 892"/>
                <a:gd name="T34" fmla="*/ 437 w 1300"/>
                <a:gd name="T35" fmla="*/ 687 h 892"/>
                <a:gd name="T36" fmla="*/ 576 w 1300"/>
                <a:gd name="T37" fmla="*/ 627 h 892"/>
                <a:gd name="T38" fmla="*/ 792 w 1300"/>
                <a:gd name="T39" fmla="*/ 752 h 892"/>
                <a:gd name="T40" fmla="*/ 702 w 1300"/>
                <a:gd name="T41" fmla="*/ 892 h 892"/>
                <a:gd name="T42" fmla="*/ 983 w 1300"/>
                <a:gd name="T43" fmla="*/ 619 h 892"/>
                <a:gd name="T44" fmla="*/ 985 w 1300"/>
                <a:gd name="T45" fmla="*/ 616 h 892"/>
                <a:gd name="T46" fmla="*/ 1039 w 1300"/>
                <a:gd name="T47" fmla="*/ 623 h 892"/>
                <a:gd name="T48" fmla="*/ 1149 w 1300"/>
                <a:gd name="T49" fmla="*/ 570 h 892"/>
                <a:gd name="T50" fmla="*/ 1270 w 1300"/>
                <a:gd name="T51" fmla="*/ 489 h 892"/>
                <a:gd name="T52" fmla="*/ 1263 w 1300"/>
                <a:gd name="T53" fmla="*/ 334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00" h="892">
                  <a:moveTo>
                    <a:pt x="1263" y="334"/>
                  </a:moveTo>
                  <a:cubicBezTo>
                    <a:pt x="1215" y="275"/>
                    <a:pt x="1137" y="267"/>
                    <a:pt x="1095" y="267"/>
                  </a:cubicBezTo>
                  <a:cubicBezTo>
                    <a:pt x="1085" y="267"/>
                    <a:pt x="1077" y="267"/>
                    <a:pt x="1070" y="268"/>
                  </a:cubicBezTo>
                  <a:cubicBezTo>
                    <a:pt x="1074" y="242"/>
                    <a:pt x="1073" y="183"/>
                    <a:pt x="1000" y="123"/>
                  </a:cubicBezTo>
                  <a:cubicBezTo>
                    <a:pt x="968" y="96"/>
                    <a:pt x="927" y="82"/>
                    <a:pt x="880" y="82"/>
                  </a:cubicBezTo>
                  <a:cubicBezTo>
                    <a:pt x="836" y="82"/>
                    <a:pt x="799" y="94"/>
                    <a:pt x="782" y="100"/>
                  </a:cubicBezTo>
                  <a:cubicBezTo>
                    <a:pt x="768" y="75"/>
                    <a:pt x="714" y="0"/>
                    <a:pt x="573" y="0"/>
                  </a:cubicBezTo>
                  <a:cubicBezTo>
                    <a:pt x="569" y="0"/>
                    <a:pt x="565" y="0"/>
                    <a:pt x="561" y="1"/>
                  </a:cubicBezTo>
                  <a:cubicBezTo>
                    <a:pt x="391" y="6"/>
                    <a:pt x="353" y="129"/>
                    <a:pt x="346" y="165"/>
                  </a:cubicBezTo>
                  <a:cubicBezTo>
                    <a:pt x="332" y="162"/>
                    <a:pt x="319" y="161"/>
                    <a:pt x="307" y="161"/>
                  </a:cubicBezTo>
                  <a:cubicBezTo>
                    <a:pt x="220" y="161"/>
                    <a:pt x="191" y="222"/>
                    <a:pt x="183" y="245"/>
                  </a:cubicBezTo>
                  <a:cubicBezTo>
                    <a:pt x="178" y="244"/>
                    <a:pt x="173" y="244"/>
                    <a:pt x="168" y="244"/>
                  </a:cubicBezTo>
                  <a:cubicBezTo>
                    <a:pt x="118" y="244"/>
                    <a:pt x="68" y="273"/>
                    <a:pt x="38" y="320"/>
                  </a:cubicBezTo>
                  <a:cubicBezTo>
                    <a:pt x="2" y="376"/>
                    <a:pt x="0" y="442"/>
                    <a:pt x="33" y="496"/>
                  </a:cubicBezTo>
                  <a:cubicBezTo>
                    <a:pt x="78" y="571"/>
                    <a:pt x="157" y="587"/>
                    <a:pt x="214" y="587"/>
                  </a:cubicBezTo>
                  <a:cubicBezTo>
                    <a:pt x="245" y="587"/>
                    <a:pt x="270" y="582"/>
                    <a:pt x="283" y="580"/>
                  </a:cubicBezTo>
                  <a:cubicBezTo>
                    <a:pt x="288" y="605"/>
                    <a:pt x="310" y="669"/>
                    <a:pt x="405" y="685"/>
                  </a:cubicBezTo>
                  <a:cubicBezTo>
                    <a:pt x="416" y="686"/>
                    <a:pt x="426" y="687"/>
                    <a:pt x="437" y="687"/>
                  </a:cubicBezTo>
                  <a:cubicBezTo>
                    <a:pt x="508" y="687"/>
                    <a:pt x="555" y="649"/>
                    <a:pt x="576" y="627"/>
                  </a:cubicBezTo>
                  <a:cubicBezTo>
                    <a:pt x="586" y="650"/>
                    <a:pt x="654" y="737"/>
                    <a:pt x="792" y="752"/>
                  </a:cubicBezTo>
                  <a:cubicBezTo>
                    <a:pt x="780" y="798"/>
                    <a:pt x="763" y="849"/>
                    <a:pt x="702" y="892"/>
                  </a:cubicBezTo>
                  <a:cubicBezTo>
                    <a:pt x="702" y="892"/>
                    <a:pt x="864" y="847"/>
                    <a:pt x="983" y="619"/>
                  </a:cubicBezTo>
                  <a:cubicBezTo>
                    <a:pt x="984" y="618"/>
                    <a:pt x="984" y="617"/>
                    <a:pt x="985" y="616"/>
                  </a:cubicBezTo>
                  <a:cubicBezTo>
                    <a:pt x="1004" y="621"/>
                    <a:pt x="1022" y="623"/>
                    <a:pt x="1039" y="623"/>
                  </a:cubicBezTo>
                  <a:cubicBezTo>
                    <a:pt x="1107" y="623"/>
                    <a:pt x="1139" y="584"/>
                    <a:pt x="1149" y="570"/>
                  </a:cubicBezTo>
                  <a:cubicBezTo>
                    <a:pt x="1197" y="569"/>
                    <a:pt x="1243" y="538"/>
                    <a:pt x="1270" y="489"/>
                  </a:cubicBezTo>
                  <a:cubicBezTo>
                    <a:pt x="1300" y="435"/>
                    <a:pt x="1297" y="375"/>
                    <a:pt x="1263" y="334"/>
                  </a:cubicBezTo>
                </a:path>
              </a:pathLst>
            </a:custGeom>
            <a:solidFill>
              <a:srgbClr val="FFF4D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12" tIns="45706" rIns="91412" bIns="45706" anchor="b" anchorCtr="1" compatLnSpc="1">
              <a:prstTxWarp prst="textNoShape">
                <a:avLst/>
              </a:prstTxWarp>
              <a:normAutofit/>
            </a:bodyPr>
            <a:lstStyle/>
            <a:p>
              <a:pPr algn="ctr" defTabSz="1218804"/>
              <a:endParaRPr lang="zh-CN" altLang="en-US" sz="1799" b="1" dirty="0">
                <a:solidFill>
                  <a:srgbClr val="778495"/>
                </a:solidFill>
              </a:endParaRPr>
            </a:p>
          </p:txBody>
        </p:sp>
        <p:sp>
          <p:nvSpPr>
            <p:cNvPr id="21" name="iŝ1iḍe">
              <a:extLst>
                <a:ext uri="{FF2B5EF4-FFF2-40B4-BE49-F238E27FC236}">
                  <a16:creationId xmlns:a16="http://schemas.microsoft.com/office/drawing/2014/main" xmlns="" id="{3A3F8FD7-742B-4003-8799-D47998585EE3}"/>
                </a:ext>
              </a:extLst>
            </p:cNvPr>
            <p:cNvSpPr/>
            <p:nvPr/>
          </p:nvSpPr>
          <p:spPr bwMode="auto">
            <a:xfrm>
              <a:off x="7562960" y="2029855"/>
              <a:ext cx="2844356" cy="2037887"/>
            </a:xfrm>
            <a:custGeom>
              <a:avLst/>
              <a:gdLst>
                <a:gd name="T0" fmla="*/ 1413 w 1454"/>
                <a:gd name="T1" fmla="*/ 410 h 1042"/>
                <a:gd name="T2" fmla="*/ 1224 w 1454"/>
                <a:gd name="T3" fmla="*/ 327 h 1042"/>
                <a:gd name="T4" fmla="*/ 1197 w 1454"/>
                <a:gd name="T5" fmla="*/ 328 h 1042"/>
                <a:gd name="T6" fmla="*/ 1119 w 1454"/>
                <a:gd name="T7" fmla="*/ 150 h 1042"/>
                <a:gd name="T8" fmla="*/ 984 w 1454"/>
                <a:gd name="T9" fmla="*/ 101 h 1042"/>
                <a:gd name="T10" fmla="*/ 875 w 1454"/>
                <a:gd name="T11" fmla="*/ 122 h 1042"/>
                <a:gd name="T12" fmla="*/ 641 w 1454"/>
                <a:gd name="T13" fmla="*/ 0 h 1042"/>
                <a:gd name="T14" fmla="*/ 627 w 1454"/>
                <a:gd name="T15" fmla="*/ 0 h 1042"/>
                <a:gd name="T16" fmla="*/ 386 w 1454"/>
                <a:gd name="T17" fmla="*/ 202 h 1042"/>
                <a:gd name="T18" fmla="*/ 343 w 1454"/>
                <a:gd name="T19" fmla="*/ 198 h 1042"/>
                <a:gd name="T20" fmla="*/ 205 w 1454"/>
                <a:gd name="T21" fmla="*/ 300 h 1042"/>
                <a:gd name="T22" fmla="*/ 188 w 1454"/>
                <a:gd name="T23" fmla="*/ 299 h 1042"/>
                <a:gd name="T24" fmla="*/ 42 w 1454"/>
                <a:gd name="T25" fmla="*/ 393 h 1042"/>
                <a:gd name="T26" fmla="*/ 37 w 1454"/>
                <a:gd name="T27" fmla="*/ 610 h 1042"/>
                <a:gd name="T28" fmla="*/ 240 w 1454"/>
                <a:gd name="T29" fmla="*/ 721 h 1042"/>
                <a:gd name="T30" fmla="*/ 317 w 1454"/>
                <a:gd name="T31" fmla="*/ 712 h 1042"/>
                <a:gd name="T32" fmla="*/ 453 w 1454"/>
                <a:gd name="T33" fmla="*/ 841 h 1042"/>
                <a:gd name="T34" fmla="*/ 489 w 1454"/>
                <a:gd name="T35" fmla="*/ 844 h 1042"/>
                <a:gd name="T36" fmla="*/ 644 w 1454"/>
                <a:gd name="T37" fmla="*/ 770 h 1042"/>
                <a:gd name="T38" fmla="*/ 791 w 1454"/>
                <a:gd name="T39" fmla="*/ 873 h 1042"/>
                <a:gd name="T40" fmla="*/ 673 w 1454"/>
                <a:gd name="T41" fmla="*/ 1042 h 1042"/>
                <a:gd name="T42" fmla="*/ 1099 w 1454"/>
                <a:gd name="T43" fmla="*/ 761 h 1042"/>
                <a:gd name="T44" fmla="*/ 1102 w 1454"/>
                <a:gd name="T45" fmla="*/ 757 h 1042"/>
                <a:gd name="T46" fmla="*/ 1162 w 1454"/>
                <a:gd name="T47" fmla="*/ 766 h 1042"/>
                <a:gd name="T48" fmla="*/ 1285 w 1454"/>
                <a:gd name="T49" fmla="*/ 700 h 1042"/>
                <a:gd name="T50" fmla="*/ 1420 w 1454"/>
                <a:gd name="T51" fmla="*/ 601 h 1042"/>
                <a:gd name="T52" fmla="*/ 1413 w 1454"/>
                <a:gd name="T53" fmla="*/ 41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54" h="1042">
                  <a:moveTo>
                    <a:pt x="1413" y="410"/>
                  </a:moveTo>
                  <a:cubicBezTo>
                    <a:pt x="1359" y="338"/>
                    <a:pt x="1272" y="327"/>
                    <a:pt x="1224" y="327"/>
                  </a:cubicBezTo>
                  <a:cubicBezTo>
                    <a:pt x="1214" y="327"/>
                    <a:pt x="1204" y="328"/>
                    <a:pt x="1197" y="328"/>
                  </a:cubicBezTo>
                  <a:cubicBezTo>
                    <a:pt x="1201" y="297"/>
                    <a:pt x="1200" y="224"/>
                    <a:pt x="1119" y="150"/>
                  </a:cubicBezTo>
                  <a:cubicBezTo>
                    <a:pt x="1082" y="117"/>
                    <a:pt x="1037" y="101"/>
                    <a:pt x="984" y="101"/>
                  </a:cubicBezTo>
                  <a:cubicBezTo>
                    <a:pt x="935" y="101"/>
                    <a:pt x="893" y="115"/>
                    <a:pt x="875" y="122"/>
                  </a:cubicBezTo>
                  <a:cubicBezTo>
                    <a:pt x="859" y="91"/>
                    <a:pt x="799" y="0"/>
                    <a:pt x="641" y="0"/>
                  </a:cubicBezTo>
                  <a:cubicBezTo>
                    <a:pt x="637" y="0"/>
                    <a:pt x="632" y="0"/>
                    <a:pt x="627" y="0"/>
                  </a:cubicBezTo>
                  <a:cubicBezTo>
                    <a:pt x="437" y="6"/>
                    <a:pt x="395" y="158"/>
                    <a:pt x="386" y="202"/>
                  </a:cubicBezTo>
                  <a:cubicBezTo>
                    <a:pt x="371" y="199"/>
                    <a:pt x="357" y="198"/>
                    <a:pt x="343" y="198"/>
                  </a:cubicBezTo>
                  <a:cubicBezTo>
                    <a:pt x="246" y="198"/>
                    <a:pt x="214" y="273"/>
                    <a:pt x="205" y="300"/>
                  </a:cubicBezTo>
                  <a:cubicBezTo>
                    <a:pt x="200" y="300"/>
                    <a:pt x="194" y="299"/>
                    <a:pt x="188" y="299"/>
                  </a:cubicBezTo>
                  <a:cubicBezTo>
                    <a:pt x="132" y="299"/>
                    <a:pt x="76" y="335"/>
                    <a:pt x="42" y="393"/>
                  </a:cubicBezTo>
                  <a:cubicBezTo>
                    <a:pt x="2" y="461"/>
                    <a:pt x="0" y="542"/>
                    <a:pt x="37" y="610"/>
                  </a:cubicBezTo>
                  <a:cubicBezTo>
                    <a:pt x="88" y="702"/>
                    <a:pt x="175" y="721"/>
                    <a:pt x="240" y="721"/>
                  </a:cubicBezTo>
                  <a:cubicBezTo>
                    <a:pt x="274" y="721"/>
                    <a:pt x="302" y="716"/>
                    <a:pt x="317" y="712"/>
                  </a:cubicBezTo>
                  <a:cubicBezTo>
                    <a:pt x="322" y="744"/>
                    <a:pt x="347" y="823"/>
                    <a:pt x="453" y="841"/>
                  </a:cubicBezTo>
                  <a:cubicBezTo>
                    <a:pt x="465" y="843"/>
                    <a:pt x="477" y="844"/>
                    <a:pt x="489" y="844"/>
                  </a:cubicBezTo>
                  <a:cubicBezTo>
                    <a:pt x="568" y="844"/>
                    <a:pt x="621" y="797"/>
                    <a:pt x="644" y="770"/>
                  </a:cubicBezTo>
                  <a:cubicBezTo>
                    <a:pt x="655" y="799"/>
                    <a:pt x="689" y="847"/>
                    <a:pt x="791" y="873"/>
                  </a:cubicBezTo>
                  <a:cubicBezTo>
                    <a:pt x="778" y="928"/>
                    <a:pt x="746" y="1003"/>
                    <a:pt x="673" y="1042"/>
                  </a:cubicBezTo>
                  <a:cubicBezTo>
                    <a:pt x="673" y="1042"/>
                    <a:pt x="966" y="1042"/>
                    <a:pt x="1099" y="761"/>
                  </a:cubicBezTo>
                  <a:cubicBezTo>
                    <a:pt x="1100" y="760"/>
                    <a:pt x="1101" y="758"/>
                    <a:pt x="1102" y="757"/>
                  </a:cubicBezTo>
                  <a:cubicBezTo>
                    <a:pt x="1123" y="763"/>
                    <a:pt x="1143" y="766"/>
                    <a:pt x="1162" y="766"/>
                  </a:cubicBezTo>
                  <a:cubicBezTo>
                    <a:pt x="1238" y="766"/>
                    <a:pt x="1274" y="717"/>
                    <a:pt x="1285" y="700"/>
                  </a:cubicBezTo>
                  <a:cubicBezTo>
                    <a:pt x="1339" y="699"/>
                    <a:pt x="1390" y="661"/>
                    <a:pt x="1420" y="601"/>
                  </a:cubicBezTo>
                  <a:cubicBezTo>
                    <a:pt x="1454" y="534"/>
                    <a:pt x="1451" y="461"/>
                    <a:pt x="1413" y="410"/>
                  </a:cubicBezTo>
                </a:path>
              </a:pathLst>
            </a:custGeom>
            <a:noFill/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3"/>
              <a:endParaRPr sz="1799">
                <a:solidFill>
                  <a:srgbClr val="000000"/>
                </a:solidFill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7672080" y="2877605"/>
            <a:ext cx="3252071" cy="1199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03">
              <a:defRPr/>
            </a:pP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hãy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tự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đánh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giá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phần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viết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mình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endParaRPr lang="en-US" sz="2399" b="1" kern="0" dirty="0">
              <a:solidFill>
                <a:prstClr val="black">
                  <a:lumMod val="50000"/>
                </a:prstClr>
              </a:solidFill>
              <a:latin typeface="Lucida Bright" panose="020406020505050203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98129" y="914313"/>
            <a:ext cx="6072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Kho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sách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ông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bà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9284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close up of a speedometer&#10;&#10;Description automatically generated with low confidence">
            <a:extLst>
              <a:ext uri="{FF2B5EF4-FFF2-40B4-BE49-F238E27FC236}">
                <a16:creationId xmlns:a16="http://schemas.microsoft.com/office/drawing/2014/main" xmlns="" id="{5CF560AC-0452-9E5E-0FCE-407330F6DC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7222" y="2101794"/>
            <a:ext cx="999669" cy="107460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AF76333-AC25-DEE0-EA9F-1F4D9344672A}"/>
              </a:ext>
            </a:extLst>
          </p:cNvPr>
          <p:cNvSpPr/>
          <p:nvPr/>
        </p:nvSpPr>
        <p:spPr>
          <a:xfrm>
            <a:off x="2382473" y="2407640"/>
            <a:ext cx="352338" cy="3691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AD6B978-5DF9-415E-BB21-0FDABD08164D}"/>
              </a:ext>
            </a:extLst>
          </p:cNvPr>
          <p:cNvSpPr txBox="1"/>
          <p:nvPr/>
        </p:nvSpPr>
        <p:spPr>
          <a:xfrm>
            <a:off x="2204815" y="2236476"/>
            <a:ext cx="5990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249EA0">
                    <a:lumMod val="75000"/>
                  </a:srgb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hoặc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</a:t>
            </a:r>
          </a:p>
        </p:txBody>
      </p:sp>
    </p:spTree>
    <p:extLst>
      <p:ext uri="{BB962C8B-B14F-4D97-AF65-F5344CB8AC3E}">
        <p14:creationId xmlns:p14="http://schemas.microsoft.com/office/powerpoint/2010/main" xmlns="" val="3966632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A0BE20BF-C1AF-54EE-5A89-620146E11776}"/>
              </a:ext>
            </a:extLst>
          </p:cNvPr>
          <p:cNvSpPr txBox="1"/>
          <p:nvPr/>
        </p:nvSpPr>
        <p:spPr>
          <a:xfrm>
            <a:off x="1055224" y="509286"/>
            <a:ext cx="108735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ghép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ghép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ình Bầu dục 3">
            <a:extLst>
              <a:ext uri="{FF2B5EF4-FFF2-40B4-BE49-F238E27FC236}">
                <a16:creationId xmlns:a16="http://schemas.microsoft.com/office/drawing/2014/main" xmlns="" id="{EB73C4E1-A629-D31B-528B-EBE60213098F}"/>
              </a:ext>
            </a:extLst>
          </p:cNvPr>
          <p:cNvSpPr/>
          <p:nvPr/>
        </p:nvSpPr>
        <p:spPr>
          <a:xfrm>
            <a:off x="20346" y="401689"/>
            <a:ext cx="1084335" cy="805843"/>
          </a:xfrm>
          <a:prstGeom prst="ellipse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6" name="Đường nối Thẳng 10">
            <a:extLst>
              <a:ext uri="{FF2B5EF4-FFF2-40B4-BE49-F238E27FC236}">
                <a16:creationId xmlns:a16="http://schemas.microsoft.com/office/drawing/2014/main" xmlns="" id="{7C95F72C-C078-C7AD-5E4D-C1090C8C17B2}"/>
              </a:ext>
            </a:extLst>
          </p:cNvPr>
          <p:cNvCxnSpPr/>
          <p:nvPr/>
        </p:nvCxnSpPr>
        <p:spPr>
          <a:xfrm>
            <a:off x="1141160" y="968099"/>
            <a:ext cx="28126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Đường nối Thẳng 11">
            <a:extLst>
              <a:ext uri="{FF2B5EF4-FFF2-40B4-BE49-F238E27FC236}">
                <a16:creationId xmlns:a16="http://schemas.microsoft.com/office/drawing/2014/main" xmlns="" id="{47C68914-8230-7D42-7834-CA086AD3B298}"/>
              </a:ext>
            </a:extLst>
          </p:cNvPr>
          <p:cNvCxnSpPr>
            <a:cxnSpLocks/>
          </p:cNvCxnSpPr>
          <p:nvPr/>
        </p:nvCxnSpPr>
        <p:spPr>
          <a:xfrm>
            <a:off x="5551594" y="948172"/>
            <a:ext cx="12925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Đường nối Thẳng 15">
            <a:extLst>
              <a:ext uri="{FF2B5EF4-FFF2-40B4-BE49-F238E27FC236}">
                <a16:creationId xmlns:a16="http://schemas.microsoft.com/office/drawing/2014/main" xmlns="" id="{4974FBF1-5021-2A77-D2EF-7DBDE993EDE1}"/>
              </a:ext>
            </a:extLst>
          </p:cNvPr>
          <p:cNvCxnSpPr>
            <a:cxnSpLocks/>
          </p:cNvCxnSpPr>
          <p:nvPr/>
        </p:nvCxnSpPr>
        <p:spPr>
          <a:xfrm>
            <a:off x="9953877" y="1003592"/>
            <a:ext cx="11864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Đường nối Thẳng 10">
            <a:extLst>
              <a:ext uri="{FF2B5EF4-FFF2-40B4-BE49-F238E27FC236}">
                <a16:creationId xmlns:a16="http://schemas.microsoft.com/office/drawing/2014/main" xmlns="" id="{FC1BDE80-1CCC-9C98-03D9-6F15DEF067EE}"/>
              </a:ext>
            </a:extLst>
          </p:cNvPr>
          <p:cNvCxnSpPr/>
          <p:nvPr/>
        </p:nvCxnSpPr>
        <p:spPr>
          <a:xfrm>
            <a:off x="1099595" y="1408067"/>
            <a:ext cx="28126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Hộp Văn bản 1">
            <a:extLst>
              <a:ext uri="{FF2B5EF4-FFF2-40B4-BE49-F238E27FC236}">
                <a16:creationId xmlns:a16="http://schemas.microsoft.com/office/drawing/2014/main" xmlns="" id="{9C93FDC2-0A10-F8B1-F7B5-1C19D39307B7}"/>
              </a:ext>
            </a:extLst>
          </p:cNvPr>
          <p:cNvSpPr txBox="1"/>
          <p:nvPr/>
        </p:nvSpPr>
        <p:spPr>
          <a:xfrm>
            <a:off x="1099595" y="1570990"/>
            <a:ext cx="10081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nổi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nổi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5E611D3A-7ABF-AF15-79C6-7BEE56C4D3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484"/>
          <a:stretch/>
        </p:blipFill>
        <p:spPr bwMode="auto">
          <a:xfrm rot="16200000">
            <a:off x="4266141" y="-371683"/>
            <a:ext cx="2266007" cy="796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Hộp Văn bản 8">
            <a:extLst>
              <a:ext uri="{FF2B5EF4-FFF2-40B4-BE49-F238E27FC236}">
                <a16:creationId xmlns:a16="http://schemas.microsoft.com/office/drawing/2014/main" xmlns="" id="{971E8467-3B53-061C-D19A-3D7EC14022D4}"/>
              </a:ext>
            </a:extLst>
          </p:cNvPr>
          <p:cNvSpPr txBox="1"/>
          <p:nvPr/>
        </p:nvSpPr>
        <p:spPr>
          <a:xfrm>
            <a:off x="562513" y="4576495"/>
            <a:ext cx="585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iêu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xiêu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xiêu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vẹo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iêu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phàm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siêu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siêu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thị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,…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8">
            <a:extLst>
              <a:ext uri="{FF2B5EF4-FFF2-40B4-BE49-F238E27FC236}">
                <a16:creationId xmlns:a16="http://schemas.microsoft.com/office/drawing/2014/main" xmlns="" id="{86AE85D8-5FFA-CEB4-3F37-EB5AF5497F7E}"/>
              </a:ext>
            </a:extLst>
          </p:cNvPr>
          <p:cNvSpPr txBox="1"/>
          <p:nvPr/>
        </p:nvSpPr>
        <p:spPr>
          <a:xfrm>
            <a:off x="562513" y="5614462"/>
            <a:ext cx="585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Sôi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nổi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sôi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sôi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sục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Xôi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gấc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xôi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xôi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vò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,…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8">
            <a:extLst>
              <a:ext uri="{FF2B5EF4-FFF2-40B4-BE49-F238E27FC236}">
                <a16:creationId xmlns:a16="http://schemas.microsoft.com/office/drawing/2014/main" xmlns="" id="{6106FA2A-2290-F277-803A-EB68D554C360}"/>
              </a:ext>
            </a:extLst>
          </p:cNvPr>
          <p:cNvSpPr txBox="1"/>
          <p:nvPr/>
        </p:nvSpPr>
        <p:spPr>
          <a:xfrm>
            <a:off x="5951931" y="4576495"/>
            <a:ext cx="585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nhật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sôi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xắn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tươi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,…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Hộp Văn bản 8">
            <a:extLst>
              <a:ext uri="{FF2B5EF4-FFF2-40B4-BE49-F238E27FC236}">
                <a16:creationId xmlns:a16="http://schemas.microsoft.com/office/drawing/2014/main" xmlns="" id="{FC8BB3A1-3B95-571E-5024-F5F2FAC2D928}"/>
              </a:ext>
            </a:extLst>
          </p:cNvPr>
          <p:cNvSpPr txBox="1"/>
          <p:nvPr/>
        </p:nvSpPr>
        <p:spPr>
          <a:xfrm>
            <a:off x="5951931" y="5576870"/>
            <a:ext cx="585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lịch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xử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xử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phạt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xử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,…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502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A0BE20BF-C1AF-54EE-5A89-620146E11776}"/>
              </a:ext>
            </a:extLst>
          </p:cNvPr>
          <p:cNvSpPr txBox="1"/>
          <p:nvPr/>
        </p:nvSpPr>
        <p:spPr>
          <a:xfrm>
            <a:off x="1055224" y="509286"/>
            <a:ext cx="108735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ghép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ghép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ình Bầu dục 3">
            <a:extLst>
              <a:ext uri="{FF2B5EF4-FFF2-40B4-BE49-F238E27FC236}">
                <a16:creationId xmlns:a16="http://schemas.microsoft.com/office/drawing/2014/main" xmlns="" id="{EB73C4E1-A629-D31B-528B-EBE60213098F}"/>
              </a:ext>
            </a:extLst>
          </p:cNvPr>
          <p:cNvSpPr/>
          <p:nvPr/>
        </p:nvSpPr>
        <p:spPr>
          <a:xfrm>
            <a:off x="20346" y="401689"/>
            <a:ext cx="1084335" cy="805843"/>
          </a:xfrm>
          <a:prstGeom prst="ellipse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2a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6" name="Đường nối Thẳng 10">
            <a:extLst>
              <a:ext uri="{FF2B5EF4-FFF2-40B4-BE49-F238E27FC236}">
                <a16:creationId xmlns:a16="http://schemas.microsoft.com/office/drawing/2014/main" xmlns="" id="{7C95F72C-C078-C7AD-5E4D-C1090C8C17B2}"/>
              </a:ext>
            </a:extLst>
          </p:cNvPr>
          <p:cNvCxnSpPr/>
          <p:nvPr/>
        </p:nvCxnSpPr>
        <p:spPr>
          <a:xfrm>
            <a:off x="1141160" y="968099"/>
            <a:ext cx="28126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Đường nối Thẳng 11">
            <a:extLst>
              <a:ext uri="{FF2B5EF4-FFF2-40B4-BE49-F238E27FC236}">
                <a16:creationId xmlns:a16="http://schemas.microsoft.com/office/drawing/2014/main" xmlns="" id="{47C68914-8230-7D42-7834-CA086AD3B298}"/>
              </a:ext>
            </a:extLst>
          </p:cNvPr>
          <p:cNvCxnSpPr>
            <a:cxnSpLocks/>
          </p:cNvCxnSpPr>
          <p:nvPr/>
        </p:nvCxnSpPr>
        <p:spPr>
          <a:xfrm>
            <a:off x="5551594" y="948172"/>
            <a:ext cx="12925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Đường nối Thẳng 15">
            <a:extLst>
              <a:ext uri="{FF2B5EF4-FFF2-40B4-BE49-F238E27FC236}">
                <a16:creationId xmlns:a16="http://schemas.microsoft.com/office/drawing/2014/main" xmlns="" id="{4974FBF1-5021-2A77-D2EF-7DBDE993EDE1}"/>
              </a:ext>
            </a:extLst>
          </p:cNvPr>
          <p:cNvCxnSpPr>
            <a:cxnSpLocks/>
          </p:cNvCxnSpPr>
          <p:nvPr/>
        </p:nvCxnSpPr>
        <p:spPr>
          <a:xfrm>
            <a:off x="9953877" y="1003592"/>
            <a:ext cx="11864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Đường nối Thẳng 10">
            <a:extLst>
              <a:ext uri="{FF2B5EF4-FFF2-40B4-BE49-F238E27FC236}">
                <a16:creationId xmlns:a16="http://schemas.microsoft.com/office/drawing/2014/main" xmlns="" id="{FC1BDE80-1CCC-9C98-03D9-6F15DEF067EE}"/>
              </a:ext>
            </a:extLst>
          </p:cNvPr>
          <p:cNvCxnSpPr/>
          <p:nvPr/>
        </p:nvCxnSpPr>
        <p:spPr>
          <a:xfrm>
            <a:off x="1099595" y="1408067"/>
            <a:ext cx="28126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Hộp Văn bản 1">
            <a:extLst>
              <a:ext uri="{FF2B5EF4-FFF2-40B4-BE49-F238E27FC236}">
                <a16:creationId xmlns:a16="http://schemas.microsoft.com/office/drawing/2014/main" xmlns="" id="{9C93FDC2-0A10-F8B1-F7B5-1C19D39307B7}"/>
              </a:ext>
            </a:extLst>
          </p:cNvPr>
          <p:cNvSpPr txBox="1"/>
          <p:nvPr/>
        </p:nvSpPr>
        <p:spPr>
          <a:xfrm>
            <a:off x="1099595" y="1570990"/>
            <a:ext cx="10081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nổi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nổi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5E611D3A-7ABF-AF15-79C6-7BEE56C4D3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484"/>
          <a:stretch/>
        </p:blipFill>
        <p:spPr bwMode="auto">
          <a:xfrm rot="16200000">
            <a:off x="4266141" y="-371683"/>
            <a:ext cx="2266007" cy="796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ộp Văn bản 8">
            <a:extLst>
              <a:ext uri="{FF2B5EF4-FFF2-40B4-BE49-F238E27FC236}">
                <a16:creationId xmlns:a16="http://schemas.microsoft.com/office/drawing/2014/main" xmlns="" id="{8AA5001E-E9BD-73EB-C456-6AD57990D96A}"/>
              </a:ext>
            </a:extLst>
          </p:cNvPr>
          <p:cNvSpPr txBox="1"/>
          <p:nvPr/>
        </p:nvSpPr>
        <p:spPr>
          <a:xfrm>
            <a:off x="677119" y="4641189"/>
            <a:ext cx="5858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 sinh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 em là học sinh lớp 3.</a:t>
            </a:r>
          </a:p>
        </p:txBody>
      </p:sp>
      <p:sp>
        <p:nvSpPr>
          <p:cNvPr id="4" name="Hộp Văn bản 8">
            <a:extLst>
              <a:ext uri="{FF2B5EF4-FFF2-40B4-BE49-F238E27FC236}">
                <a16:creationId xmlns:a16="http://schemas.microsoft.com/office/drawing/2014/main" xmlns="" id="{F0D97479-B573-4E15-9A1F-23CE5F5EDAC1}"/>
              </a:ext>
            </a:extLst>
          </p:cNvPr>
          <p:cNvSpPr txBox="1"/>
          <p:nvPr/>
        </p:nvSpPr>
        <p:spPr>
          <a:xfrm>
            <a:off x="721573" y="5595296"/>
            <a:ext cx="5858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Lịch sử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 rất thích học môn lịch sử.</a:t>
            </a:r>
          </a:p>
        </p:txBody>
      </p:sp>
      <p:sp>
        <p:nvSpPr>
          <p:cNvPr id="10" name="Hộp Văn bản 8">
            <a:extLst>
              <a:ext uri="{FF2B5EF4-FFF2-40B4-BE49-F238E27FC236}">
                <a16:creationId xmlns:a16="http://schemas.microsoft.com/office/drawing/2014/main" xmlns="" id="{068EDCFD-2D6B-379F-C811-2E3AE81CE74B}"/>
              </a:ext>
            </a:extLst>
          </p:cNvPr>
          <p:cNvSpPr txBox="1"/>
          <p:nvPr/>
        </p:nvSpPr>
        <p:spPr>
          <a:xfrm>
            <a:off x="6608350" y="4623122"/>
            <a:ext cx="5858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siêu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Hộp Văn bản 8">
            <a:extLst>
              <a:ext uri="{FF2B5EF4-FFF2-40B4-BE49-F238E27FC236}">
                <a16:creationId xmlns:a16="http://schemas.microsoft.com/office/drawing/2014/main" xmlns="" id="{0F146D53-1BC6-B943-67BB-F9F236D3D314}"/>
              </a:ext>
            </a:extLst>
          </p:cNvPr>
          <p:cNvSpPr txBox="1"/>
          <p:nvPr/>
        </p:nvSpPr>
        <p:spPr>
          <a:xfrm>
            <a:off x="6608350" y="5595295"/>
            <a:ext cx="5858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Nấu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xôi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nấu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44221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435" y="1917061"/>
            <a:ext cx="7145131" cy="30238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42783" y="710659"/>
            <a:ext cx="4666925" cy="851297"/>
          </a:xfrm>
          <a:prstGeom prst="round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400" b="1" dirty="0" err="1">
                <a:solidFill>
                  <a:prstClr val="white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lang="en-US" sz="4400" b="1" dirty="0">
                <a:solidFill>
                  <a:prstClr val="white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lang="en-US" sz="4400" b="1" dirty="0">
                <a:solidFill>
                  <a:prstClr val="white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b="1" dirty="0">
                <a:solidFill>
                  <a:prstClr val="white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đạt</a:t>
            </a:r>
            <a:r>
              <a:rPr lang="en-US" sz="4400" b="1" dirty="0">
                <a:solidFill>
                  <a:prstClr val="white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9C44928-D81D-68ED-DFE4-1DE5E96647CF}"/>
              </a:ext>
            </a:extLst>
          </p:cNvPr>
          <p:cNvSpPr txBox="1"/>
          <p:nvPr/>
        </p:nvSpPr>
        <p:spPr>
          <a:xfrm>
            <a:off x="1075586" y="1733488"/>
            <a:ext cx="10043518" cy="4162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 defTabSz="609539">
              <a:lnSpc>
                <a:spcPct val="150000"/>
              </a:lnSpc>
              <a:buFontTx/>
              <a:buAutoNum type="arabicPeriod"/>
              <a:defRPr/>
            </a:pP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 -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solidFill>
                  <a:srgbClr val="FFFF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Kho </a:t>
            </a:r>
            <a:r>
              <a:rPr lang="en-US" sz="3600" i="1" dirty="0" err="1">
                <a:solidFill>
                  <a:srgbClr val="FFFF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sách</a:t>
            </a:r>
            <a:r>
              <a:rPr lang="en-US" sz="3600" i="1" dirty="0">
                <a:solidFill>
                  <a:srgbClr val="FFFF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FFFF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của</a:t>
            </a:r>
            <a:r>
              <a:rPr lang="en-US" sz="3600" i="1" dirty="0">
                <a:solidFill>
                  <a:srgbClr val="FFFF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FFFF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ông</a:t>
            </a:r>
            <a:r>
              <a:rPr lang="en-US" sz="3600" i="1" dirty="0">
                <a:solidFill>
                  <a:srgbClr val="FFFF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FFFF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bà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 defTabSz="609539">
              <a:lnSpc>
                <a:spcPct val="150000"/>
              </a:lnSpc>
              <a:buFontTx/>
              <a:buAutoNum type="arabicPeriod" startAt="2"/>
              <a:defRPr/>
            </a:pP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s/x</a:t>
            </a:r>
          </a:p>
          <a:p>
            <a:pPr marL="742950" indent="-742950" defTabSz="609539">
              <a:lnSpc>
                <a:spcPct val="150000"/>
              </a:lnSpc>
              <a:buFontTx/>
              <a:buAutoNum type="arabicPeriod" startAt="2"/>
              <a:defRPr/>
            </a:pP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Rèn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endParaRPr lang="en-US" sz="3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09539">
              <a:lnSpc>
                <a:spcPct val="150000"/>
              </a:lnSpc>
              <a:defRPr/>
            </a:pPr>
            <a:endParaRPr lang="en-US" sz="3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7996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xmlns="" id="{62D8D4F6-AF69-4645-B466-E6F5A3D325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6115" y="2031475"/>
            <a:ext cx="973502" cy="10557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9303" y="2139728"/>
            <a:ext cx="60720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Hướng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dẫn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viết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:</a:t>
            </a:r>
          </a:p>
          <a:p>
            <a:pPr defTabSz="457200">
              <a:defRPr/>
            </a:pP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Kho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sách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ông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bà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5458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1">
            <a:extLst>
              <a:ext uri="{FF2B5EF4-FFF2-40B4-BE49-F238E27FC236}">
                <a16:creationId xmlns:a16="http://schemas.microsoft.com/office/drawing/2014/main" xmlns="" id="{1CA1F8A5-4EF2-E13F-9589-B7FDF5A10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050" y="249238"/>
            <a:ext cx="19621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933" b="1" dirty="0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                          </a:t>
            </a:r>
            <a:r>
              <a:rPr lang="en-US" altLang="en-US" sz="2933" b="1" dirty="0" err="1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lang="en-US" altLang="en-US" sz="2933" b="1" dirty="0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33" b="1" dirty="0" err="1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Việt</a:t>
            </a:r>
            <a:endParaRPr lang="en-US" altLang="en-US" sz="2933" b="1" dirty="0">
              <a:solidFill>
                <a:srgbClr val="660066"/>
              </a:solidFill>
              <a:latin typeface="HP001 4H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6017" name="Rectangle: Rounded Corners 86016">
            <a:extLst>
              <a:ext uri="{FF2B5EF4-FFF2-40B4-BE49-F238E27FC236}">
                <a16:creationId xmlns:a16="http://schemas.microsoft.com/office/drawing/2014/main" xmlns="" id="{87B3BE50-3F5B-58A5-A1B2-A3FEC78606C1}"/>
              </a:ext>
            </a:extLst>
          </p:cNvPr>
          <p:cNvSpPr/>
          <p:nvPr/>
        </p:nvSpPr>
        <p:spPr>
          <a:xfrm>
            <a:off x="5639816" y="3606907"/>
            <a:ext cx="5129784" cy="649188"/>
          </a:xfrm>
          <a:prstGeom prst="wedgeEllipseCallou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defTabSz="1218804">
              <a:defRPr/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ABB1ACF6-457D-4A6B-8124-0F0826308099}"/>
              </a:ext>
            </a:extLst>
          </p:cNvPr>
          <p:cNvSpPr/>
          <p:nvPr/>
        </p:nvSpPr>
        <p:spPr>
          <a:xfrm>
            <a:off x="2959004" y="1243013"/>
            <a:ext cx="5368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3000"/>
              </a:spcBef>
              <a:defRPr/>
            </a:pP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Nghe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: Kho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sách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ông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bà</a:t>
            </a:r>
            <a:endParaRPr lang="en-US" sz="2800" b="1" dirty="0">
              <a:solidFill>
                <a:srgbClr val="002060"/>
              </a:solidFill>
              <a:latin typeface="HP001 4 hàng" panose="020B06030503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B731248C-7A5B-4CE7-BB7B-E62E8BCC47B5}"/>
              </a:ext>
            </a:extLst>
          </p:cNvPr>
          <p:cNvSpPr txBox="1"/>
          <p:nvPr/>
        </p:nvSpPr>
        <p:spPr>
          <a:xfrm>
            <a:off x="1205345" y="1805501"/>
            <a:ext cx="10986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ắp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48876FBA-FCE6-4809-A31A-0B98664FE92E}"/>
              </a:ext>
            </a:extLst>
          </p:cNvPr>
          <p:cNvSpPr txBox="1"/>
          <p:nvPr/>
        </p:nvSpPr>
        <p:spPr>
          <a:xfrm>
            <a:off x="761783" y="2331070"/>
            <a:ext cx="11333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Ban 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ACD57BD5-A683-4B14-BDF9-D7C842BF7A3B}"/>
              </a:ext>
            </a:extLst>
          </p:cNvPr>
          <p:cNvSpPr txBox="1"/>
          <p:nvPr/>
        </p:nvSpPr>
        <p:spPr>
          <a:xfrm>
            <a:off x="761782" y="2836499"/>
            <a:ext cx="1143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mải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miết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tối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say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sưa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1A1F4383-9F73-4AFF-9455-3EE480493B41}"/>
              </a:ext>
            </a:extLst>
          </p:cNvPr>
          <p:cNvSpPr txBox="1"/>
          <p:nvPr/>
        </p:nvSpPr>
        <p:spPr>
          <a:xfrm>
            <a:off x="688960" y="3358751"/>
            <a:ext cx="1101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  <a:defRPr/>
            </a:pP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43500DD-CF3E-4C90-ABC7-BBAFC72F47A6}"/>
              </a:ext>
            </a:extLst>
          </p:cNvPr>
          <p:cNvSpPr txBox="1"/>
          <p:nvPr/>
        </p:nvSpPr>
        <p:spPr>
          <a:xfrm>
            <a:off x="7009586" y="7479454"/>
            <a:ext cx="4880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nghịch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ectangle: Rounded Corners 86016">
            <a:extLst>
              <a:ext uri="{FF2B5EF4-FFF2-40B4-BE49-F238E27FC236}">
                <a16:creationId xmlns:a16="http://schemas.microsoft.com/office/drawing/2014/main" xmlns="" id="{A0AC4BEE-D668-1251-E750-1E62EAD411F6}"/>
              </a:ext>
            </a:extLst>
          </p:cNvPr>
          <p:cNvSpPr/>
          <p:nvPr/>
        </p:nvSpPr>
        <p:spPr>
          <a:xfrm>
            <a:off x="5527966" y="4886939"/>
            <a:ext cx="5241634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1218804">
              <a:defRPr/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57556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6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7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1">
            <a:extLst>
              <a:ext uri="{FF2B5EF4-FFF2-40B4-BE49-F238E27FC236}">
                <a16:creationId xmlns:a16="http://schemas.microsoft.com/office/drawing/2014/main" xmlns="" id="{1CA1F8A5-4EF2-E13F-9589-B7FDF5A10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050" y="249238"/>
            <a:ext cx="19621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                           </a:t>
            </a:r>
            <a:r>
              <a:rPr kumimoji="0" lang="en-US" alt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alt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Việt</a:t>
            </a:r>
            <a:endParaRPr kumimoji="0" lang="en-US" altLang="en-US" sz="2933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6017" name="Rectangle: Rounded Corners 86016">
            <a:extLst>
              <a:ext uri="{FF2B5EF4-FFF2-40B4-BE49-F238E27FC236}">
                <a16:creationId xmlns:a16="http://schemas.microsoft.com/office/drawing/2014/main" xmlns="" id="{87B3BE50-3F5B-58A5-A1B2-A3FEC78606C1}"/>
              </a:ext>
            </a:extLst>
          </p:cNvPr>
          <p:cNvSpPr/>
          <p:nvPr/>
        </p:nvSpPr>
        <p:spPr>
          <a:xfrm>
            <a:off x="5500254" y="5000747"/>
            <a:ext cx="6085913" cy="649188"/>
          </a:xfrm>
          <a:prstGeom prst="wedgeEllipseCallou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khó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ABB1ACF6-457D-4A6B-8124-0F0826308099}"/>
              </a:ext>
            </a:extLst>
          </p:cNvPr>
          <p:cNvSpPr/>
          <p:nvPr/>
        </p:nvSpPr>
        <p:spPr>
          <a:xfrm>
            <a:off x="2959004" y="1243013"/>
            <a:ext cx="5368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Nghe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: Kho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sách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bà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B731248C-7A5B-4CE7-BB7B-E62E8BCC47B5}"/>
              </a:ext>
            </a:extLst>
          </p:cNvPr>
          <p:cNvSpPr txBox="1"/>
          <p:nvPr/>
        </p:nvSpPr>
        <p:spPr>
          <a:xfrm>
            <a:off x="1205345" y="1805501"/>
            <a:ext cx="10986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ắp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48876FBA-FCE6-4809-A31A-0B98664FE92E}"/>
              </a:ext>
            </a:extLst>
          </p:cNvPr>
          <p:cNvSpPr txBox="1"/>
          <p:nvPr/>
        </p:nvSpPr>
        <p:spPr>
          <a:xfrm>
            <a:off x="761783" y="2303360"/>
            <a:ext cx="11333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Ban 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ACD57BD5-A683-4B14-BDF9-D7C842BF7A3B}"/>
              </a:ext>
            </a:extLst>
          </p:cNvPr>
          <p:cNvSpPr txBox="1"/>
          <p:nvPr/>
        </p:nvSpPr>
        <p:spPr>
          <a:xfrm>
            <a:off x="761782" y="2836499"/>
            <a:ext cx="1143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mải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say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sưa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1A1F4383-9F73-4AFF-9455-3EE480493B41}"/>
              </a:ext>
            </a:extLst>
          </p:cNvPr>
          <p:cNvSpPr txBox="1"/>
          <p:nvPr/>
        </p:nvSpPr>
        <p:spPr>
          <a:xfrm>
            <a:off x="688960" y="3358751"/>
            <a:ext cx="1101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43500DD-CF3E-4C90-ABC7-BBAFC72F47A6}"/>
              </a:ext>
            </a:extLst>
          </p:cNvPr>
          <p:cNvSpPr txBox="1"/>
          <p:nvPr/>
        </p:nvSpPr>
        <p:spPr>
          <a:xfrm>
            <a:off x="7009586" y="7479454"/>
            <a:ext cx="4880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nghịch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71132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6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1">
            <a:extLst>
              <a:ext uri="{FF2B5EF4-FFF2-40B4-BE49-F238E27FC236}">
                <a16:creationId xmlns:a16="http://schemas.microsoft.com/office/drawing/2014/main" xmlns="" id="{1CA1F8A5-4EF2-E13F-9589-B7FDF5A10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050" y="249238"/>
            <a:ext cx="19621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                           </a:t>
            </a:r>
            <a:r>
              <a:rPr kumimoji="0" lang="en-US" alt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alt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Việt</a:t>
            </a:r>
            <a:endParaRPr kumimoji="0" lang="en-US" altLang="en-US" sz="2933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ABB1ACF6-457D-4A6B-8124-0F0826308099}"/>
              </a:ext>
            </a:extLst>
          </p:cNvPr>
          <p:cNvSpPr/>
          <p:nvPr/>
        </p:nvSpPr>
        <p:spPr>
          <a:xfrm>
            <a:off x="2959004" y="1243013"/>
            <a:ext cx="5368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Nghe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: Kho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sách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bà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B731248C-7A5B-4CE7-BB7B-E62E8BCC47B5}"/>
              </a:ext>
            </a:extLst>
          </p:cNvPr>
          <p:cNvSpPr txBox="1"/>
          <p:nvPr/>
        </p:nvSpPr>
        <p:spPr>
          <a:xfrm>
            <a:off x="1205345" y="1805501"/>
            <a:ext cx="10986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ắp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48876FBA-FCE6-4809-A31A-0B98664FE92E}"/>
              </a:ext>
            </a:extLst>
          </p:cNvPr>
          <p:cNvSpPr txBox="1"/>
          <p:nvPr/>
        </p:nvSpPr>
        <p:spPr>
          <a:xfrm>
            <a:off x="761783" y="2303360"/>
            <a:ext cx="11333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Ban 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ACD57BD5-A683-4B14-BDF9-D7C842BF7A3B}"/>
              </a:ext>
            </a:extLst>
          </p:cNvPr>
          <p:cNvSpPr txBox="1"/>
          <p:nvPr/>
        </p:nvSpPr>
        <p:spPr>
          <a:xfrm>
            <a:off x="761782" y="2836499"/>
            <a:ext cx="1143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mải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say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sưa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1A1F4383-9F73-4AFF-9455-3EE480493B41}"/>
              </a:ext>
            </a:extLst>
          </p:cNvPr>
          <p:cNvSpPr txBox="1"/>
          <p:nvPr/>
        </p:nvSpPr>
        <p:spPr>
          <a:xfrm>
            <a:off x="688960" y="3358751"/>
            <a:ext cx="1101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43500DD-CF3E-4C90-ABC7-BBAFC72F47A6}"/>
              </a:ext>
            </a:extLst>
          </p:cNvPr>
          <p:cNvSpPr txBox="1"/>
          <p:nvPr/>
        </p:nvSpPr>
        <p:spPr>
          <a:xfrm>
            <a:off x="7009586" y="7479454"/>
            <a:ext cx="4880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nghịch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3341460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1">
            <a:extLst>
              <a:ext uri="{FF2B5EF4-FFF2-40B4-BE49-F238E27FC236}">
                <a16:creationId xmlns:a16="http://schemas.microsoft.com/office/drawing/2014/main" xmlns="" id="{1CA1F8A5-4EF2-E13F-9589-B7FDF5A10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050" y="249238"/>
            <a:ext cx="19621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                           </a:t>
            </a:r>
            <a:r>
              <a:rPr kumimoji="0" lang="en-US" alt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alt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Việt</a:t>
            </a:r>
            <a:endParaRPr kumimoji="0" lang="en-US" altLang="en-US" sz="2933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6017" name="Rectangle: Rounded Corners 86016">
            <a:extLst>
              <a:ext uri="{FF2B5EF4-FFF2-40B4-BE49-F238E27FC236}">
                <a16:creationId xmlns:a16="http://schemas.microsoft.com/office/drawing/2014/main" xmlns="" id="{87B3BE50-3F5B-58A5-A1B2-A3FEC78606C1}"/>
              </a:ext>
            </a:extLst>
          </p:cNvPr>
          <p:cNvSpPr/>
          <p:nvPr/>
        </p:nvSpPr>
        <p:spPr>
          <a:xfrm>
            <a:off x="5487416" y="4220269"/>
            <a:ext cx="5129784" cy="1168539"/>
          </a:xfrm>
          <a:prstGeom prst="wedgeEllipseCallou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ABB1ACF6-457D-4A6B-8124-0F0826308099}"/>
              </a:ext>
            </a:extLst>
          </p:cNvPr>
          <p:cNvSpPr/>
          <p:nvPr/>
        </p:nvSpPr>
        <p:spPr>
          <a:xfrm>
            <a:off x="2959004" y="1243013"/>
            <a:ext cx="5368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Nghe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: Kho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sách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bà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B731248C-7A5B-4CE7-BB7B-E62E8BCC47B5}"/>
              </a:ext>
            </a:extLst>
          </p:cNvPr>
          <p:cNvSpPr txBox="1"/>
          <p:nvPr/>
        </p:nvSpPr>
        <p:spPr>
          <a:xfrm>
            <a:off x="1205345" y="1805501"/>
            <a:ext cx="10986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ắp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48876FBA-FCE6-4809-A31A-0B98664FE92E}"/>
              </a:ext>
            </a:extLst>
          </p:cNvPr>
          <p:cNvSpPr txBox="1"/>
          <p:nvPr/>
        </p:nvSpPr>
        <p:spPr>
          <a:xfrm>
            <a:off x="761783" y="2303360"/>
            <a:ext cx="11333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Ban 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ACD57BD5-A683-4B14-BDF9-D7C842BF7A3B}"/>
              </a:ext>
            </a:extLst>
          </p:cNvPr>
          <p:cNvSpPr txBox="1"/>
          <p:nvPr/>
        </p:nvSpPr>
        <p:spPr>
          <a:xfrm>
            <a:off x="761782" y="2836499"/>
            <a:ext cx="1143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mải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say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sưa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1A1F4383-9F73-4AFF-9455-3EE480493B41}"/>
              </a:ext>
            </a:extLst>
          </p:cNvPr>
          <p:cNvSpPr txBox="1"/>
          <p:nvPr/>
        </p:nvSpPr>
        <p:spPr>
          <a:xfrm>
            <a:off x="688960" y="3358751"/>
            <a:ext cx="1101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43500DD-CF3E-4C90-ABC7-BBAFC72F47A6}"/>
              </a:ext>
            </a:extLst>
          </p:cNvPr>
          <p:cNvSpPr txBox="1"/>
          <p:nvPr/>
        </p:nvSpPr>
        <p:spPr>
          <a:xfrm>
            <a:off x="7009586" y="7479454"/>
            <a:ext cx="4880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nghịch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04582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6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1">
            <a:extLst>
              <a:ext uri="{FF2B5EF4-FFF2-40B4-BE49-F238E27FC236}">
                <a16:creationId xmlns:a16="http://schemas.microsoft.com/office/drawing/2014/main" xmlns="" id="{1CA1F8A5-4EF2-E13F-9589-B7FDF5A10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050" y="249238"/>
            <a:ext cx="19621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                           </a:t>
            </a:r>
            <a:r>
              <a:rPr kumimoji="0" lang="en-US" alt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alt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Việt</a:t>
            </a:r>
            <a:endParaRPr kumimoji="0" lang="en-US" altLang="en-US" sz="2933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ABB1ACF6-457D-4A6B-8124-0F0826308099}"/>
              </a:ext>
            </a:extLst>
          </p:cNvPr>
          <p:cNvSpPr/>
          <p:nvPr/>
        </p:nvSpPr>
        <p:spPr>
          <a:xfrm>
            <a:off x="2959004" y="1243013"/>
            <a:ext cx="5368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Nghe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: Kho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sách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bà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B731248C-7A5B-4CE7-BB7B-E62E8BCC47B5}"/>
              </a:ext>
            </a:extLst>
          </p:cNvPr>
          <p:cNvSpPr txBox="1"/>
          <p:nvPr/>
        </p:nvSpPr>
        <p:spPr>
          <a:xfrm>
            <a:off x="1205345" y="1805501"/>
            <a:ext cx="10986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ắp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48876FBA-FCE6-4809-A31A-0B98664FE92E}"/>
              </a:ext>
            </a:extLst>
          </p:cNvPr>
          <p:cNvSpPr txBox="1"/>
          <p:nvPr/>
        </p:nvSpPr>
        <p:spPr>
          <a:xfrm>
            <a:off x="761783" y="2303360"/>
            <a:ext cx="11333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 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ACD57BD5-A683-4B14-BDF9-D7C842BF7A3B}"/>
              </a:ext>
            </a:extLst>
          </p:cNvPr>
          <p:cNvSpPr txBox="1"/>
          <p:nvPr/>
        </p:nvSpPr>
        <p:spPr>
          <a:xfrm>
            <a:off x="761782" y="2836499"/>
            <a:ext cx="1143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mải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uổi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say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sưa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1A1F4383-9F73-4AFF-9455-3EE480493B41}"/>
              </a:ext>
            </a:extLst>
          </p:cNvPr>
          <p:cNvSpPr txBox="1"/>
          <p:nvPr/>
        </p:nvSpPr>
        <p:spPr>
          <a:xfrm>
            <a:off x="688960" y="3358751"/>
            <a:ext cx="1101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43500DD-CF3E-4C90-ABC7-BBAFC72F47A6}"/>
              </a:ext>
            </a:extLst>
          </p:cNvPr>
          <p:cNvSpPr txBox="1"/>
          <p:nvPr/>
        </p:nvSpPr>
        <p:spPr>
          <a:xfrm>
            <a:off x="7009586" y="7479454"/>
            <a:ext cx="4880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nghịch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0280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B344B833-1FB5-4750-81BE-2A090CBBDE02}"/>
              </a:ext>
            </a:extLst>
          </p:cNvPr>
          <p:cNvGrpSpPr/>
          <p:nvPr/>
        </p:nvGrpSpPr>
        <p:grpSpPr>
          <a:xfrm>
            <a:off x="-118533" y="541867"/>
            <a:ext cx="12191457" cy="6207329"/>
            <a:chOff x="0" y="-127203"/>
            <a:chExt cx="8968152" cy="421718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18DA6073-C73A-43AC-BD13-4946869D831A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4D760EDE-FFA1-4303-90EE-7E5276CA5505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4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xmlns="" id="{A699B6E0-7469-41CA-8AF2-E0980D05A77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xmlns="" id="{7D26B434-445E-402D-A757-FA68440C32CC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xmlns="" id="{D1661B42-1482-4C43-8DD4-4CFF3648D809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08D583C3-332C-48A9-B264-E9619203CD6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xmlns="" id="{CC9F38FF-415B-41F9-BE71-7338ED55A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630238" y="377072"/>
            <a:ext cx="9732402" cy="783365"/>
            <a:chOff x="856151" y="395817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xmlns="" id="{0FC02470-C26C-4027-8E2A-220B2FAEF488}"/>
                </a:ext>
              </a:extLst>
            </p:cNvPr>
            <p:cNvSpPr/>
            <p:nvPr/>
          </p:nvSpPr>
          <p:spPr bwMode="auto">
            <a:xfrm>
              <a:off x="2589031" y="428233"/>
              <a:ext cx="6287870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856151" y="395817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Hướng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dẫn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cách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trình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bày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xmlns="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pic>
        <p:nvPicPr>
          <p:cNvPr id="27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5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66270"/>
          <a:stretch/>
        </p:blipFill>
        <p:spPr bwMode="auto">
          <a:xfrm>
            <a:off x="2340074" y="2583461"/>
            <a:ext cx="8152996" cy="188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2340074" y="1558786"/>
            <a:ext cx="5408820" cy="50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03"/>
            <a:r>
              <a:rPr lang="en-US" sz="2666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2666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66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lề</a:t>
            </a:r>
            <a:r>
              <a:rPr lang="en-US" sz="2666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2666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ô li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410320" y="2626802"/>
            <a:ext cx="625660" cy="61013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cxnSp>
        <p:nvCxnSpPr>
          <p:cNvPr id="36" name="Straight Arrow Connector 35"/>
          <p:cNvCxnSpPr>
            <a:cxnSpLocks/>
          </p:cNvCxnSpPr>
          <p:nvPr/>
        </p:nvCxnSpPr>
        <p:spPr>
          <a:xfrm>
            <a:off x="2416783" y="2524060"/>
            <a:ext cx="769762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B731248C-7A5B-4CE7-BB7B-E62E8BCC47B5}"/>
              </a:ext>
            </a:extLst>
          </p:cNvPr>
          <p:cNvSpPr txBox="1"/>
          <p:nvPr/>
        </p:nvSpPr>
        <p:spPr>
          <a:xfrm>
            <a:off x="2723150" y="296733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…..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56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第一PPT，www.1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933</Words>
  <Application>Microsoft Office PowerPoint</Application>
  <PresentationFormat>Custom</PresentationFormat>
  <Paragraphs>103</Paragraphs>
  <Slides>17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千图网海量PPT模板www.58pic.com​​</vt:lpstr>
      <vt:lpstr>2_千图网海量PPT模板www.58pic.com​​</vt:lpstr>
      <vt:lpstr>第一PPT，www.1ppt.com</vt:lpstr>
      <vt:lpstr>Chủ đề của Office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KHÁNH NGÂN 5A1</cp:lastModifiedBy>
  <cp:revision>38</cp:revision>
  <dcterms:created xsi:type="dcterms:W3CDTF">2022-05-21T08:09:00Z</dcterms:created>
  <dcterms:modified xsi:type="dcterms:W3CDTF">2023-11-21T01:45:20Z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BBCD5F90AFF84A9F8B7565A776143CB7</vt:lpwstr>
  </property>
  <property fmtid="{D5CDD505-2E9C-101B-9397-08002B2CF9AE}" pid="3" name="KSOProductBuildVer">
    <vt:lpwstr>1033-11.2.0.11191</vt:lpwstr>
  </property>
</Properties>
</file>