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2" r:id="rId3"/>
    <p:sldMasterId id="2147483686" r:id="rId4"/>
  </p:sldMasterIdLst>
  <p:notesMasterIdLst>
    <p:notesMasterId r:id="rId22"/>
  </p:notesMasterIdLst>
  <p:sldIdLst>
    <p:sldId id="257" r:id="rId5"/>
    <p:sldId id="2653" r:id="rId6"/>
    <p:sldId id="2654" r:id="rId7"/>
    <p:sldId id="2655" r:id="rId8"/>
    <p:sldId id="2656" r:id="rId9"/>
    <p:sldId id="2657" r:id="rId10"/>
    <p:sldId id="2658" r:id="rId11"/>
    <p:sldId id="2659" r:id="rId12"/>
    <p:sldId id="2660" r:id="rId13"/>
    <p:sldId id="2661" r:id="rId14"/>
    <p:sldId id="2662" r:id="rId15"/>
    <p:sldId id="2663" r:id="rId16"/>
    <p:sldId id="2664" r:id="rId17"/>
    <p:sldId id="308" r:id="rId18"/>
    <p:sldId id="2665" r:id="rId19"/>
    <p:sldId id="2666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7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3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AD9F8-C5F4-44F1-B06C-F2E34AD3C735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706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AD9F8-C5F4-44F1-B06C-F2E34AD3C735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560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22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=""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2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=""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63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=""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91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=""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9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17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142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617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31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16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044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2022/11/11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80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2022/11/11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05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2022/11/11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lnSpc>
                <a:spcPct val="200000"/>
              </a:lnSpc>
              <a:defRPr/>
            </a:pPr>
            <a:r>
              <a:rPr lang="en-US" altLang="zh-CN" sz="133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33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33" kern="0" dirty="0">
                <a:solidFill>
                  <a:prstClr val="black"/>
                </a:solidFill>
              </a:rPr>
              <a:t> </a:t>
            </a:r>
            <a:r>
              <a:rPr lang="en-US" altLang="zh-CN" sz="133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33" kern="0" dirty="0">
                <a:solidFill>
                  <a:prstClr val="black"/>
                </a:solidFill>
              </a:rPr>
              <a:t> </a:t>
            </a:r>
            <a:endParaRPr lang="en-US" altLang="zh-CN" sz="133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68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2022/11/11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45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2022/11/11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48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047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29825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067845F4-FE2F-6AFD-7A40-DE96FB32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E0673716-C222-426E-99DE-1DCF70F2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2689069F-D50F-4F7D-F19F-F68626EB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808B8DF-F501-494F-B9CF-0981AF7ED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85255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3018DFA9-A280-4330-8361-858C9688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CC29E4E8-B550-EE28-791B-CACA3702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2E20545A-277E-47E3-85C5-17CCFB18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EBC9BD06-EFFE-44FF-8EF4-C248CA08F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5860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E7CBB3DD-FD7A-5822-EE1E-C0D35EF5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C14C0549-7D97-5C59-A62C-68ED8385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32F48294-8C43-FBC2-8E10-41F3A50B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E9F2CF1-7716-4C35-9FD5-A56E3B96F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16457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="" xmlns:a16="http://schemas.microsoft.com/office/drawing/2014/main" id="{5885A3AA-99D0-ABD7-6CBC-CFFA258B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="" xmlns:a16="http://schemas.microsoft.com/office/drawing/2014/main" id="{A12BFC77-6632-FF57-96D5-1AEA0ADB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="" xmlns:a16="http://schemas.microsoft.com/office/drawing/2014/main" id="{57F35521-DE2F-9B33-42AC-E9E26CB1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344E59AD-7117-4478-BA9B-C85A5B61F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68367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="" xmlns:a16="http://schemas.microsoft.com/office/drawing/2014/main" id="{03FA0E2A-4C14-9514-56E4-55ACEF82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="" xmlns:a16="http://schemas.microsoft.com/office/drawing/2014/main" id="{BDFCD1B5-0C91-00EA-D2E8-FBF44CD1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="" xmlns:a16="http://schemas.microsoft.com/office/drawing/2014/main" id="{EBA2B70D-E8B4-D568-F6E5-D8877A46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A08FDA3-8579-4445-923A-B756C86D5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59669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="" xmlns:a16="http://schemas.microsoft.com/office/drawing/2014/main" id="{077E6C8F-8034-1652-A935-F0D7CD8C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="" xmlns:a16="http://schemas.microsoft.com/office/drawing/2014/main" id="{F6B0E385-7408-136B-6427-83C1D981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="" xmlns:a16="http://schemas.microsoft.com/office/drawing/2014/main" id="{99057537-2B36-C7E1-4B17-40103B96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2ADE454-D162-4043-A4DB-BCFAD9B56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05456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="" xmlns:a16="http://schemas.microsoft.com/office/drawing/2014/main" id="{D2A7C602-B24F-2C50-EDC9-44DD4A99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="" xmlns:a16="http://schemas.microsoft.com/office/drawing/2014/main" id="{687C7AF8-F6CB-DC22-469A-70ADE97F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="" xmlns:a16="http://schemas.microsoft.com/office/drawing/2014/main" id="{DF851B90-9AE3-BFBC-72BE-596BB694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CA7788F2-A154-47AE-9B3D-852CEC15B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2382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="" xmlns:a16="http://schemas.microsoft.com/office/drawing/2014/main" id="{9E676FC5-BD69-B3BF-D4C5-B436B197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="" xmlns:a16="http://schemas.microsoft.com/office/drawing/2014/main" id="{F02E1698-90E7-8A80-C34F-CBAA10F0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="" xmlns:a16="http://schemas.microsoft.com/office/drawing/2014/main" id="{CBBC73A8-71BF-48BF-D5A4-2C00E258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305A491-1DF0-4778-AF9B-B00FC946E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63006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="" xmlns:a16="http://schemas.microsoft.com/office/drawing/2014/main" id="{B9F07B88-9FAE-C235-BCB1-1D3575CC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="" xmlns:a16="http://schemas.microsoft.com/office/drawing/2014/main" id="{C2A7F350-F3EF-E43C-5494-3446F344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="" xmlns:a16="http://schemas.microsoft.com/office/drawing/2014/main" id="{23108062-74EF-8825-2636-1863EAA9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7D1324ED-BA70-4FBB-9FF1-4EC7BA4AA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6224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8E8184BA-00AB-FBB6-1C0D-8ECB1284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CAE42D0A-EF65-481B-995D-57E7EDF1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CEAC5C77-1A7F-8F78-9B54-E5D48B20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ADE816D8-0333-41CF-8E5A-0A8FCDDDB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38249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567A9775-7B26-E654-5B2E-96AF7977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04C5E176-2791-FAB4-17B5-74F4C8E5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48BFECAA-C547-4462-F80D-08A534F8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7AF6A29-2F2A-4477-80EC-A3E15D8D5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14776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=""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=""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=""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4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=""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4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=""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0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ơi giữ chỗ cho Tiêu đề 1">
            <a:extLst>
              <a:ext uri="{FF2B5EF4-FFF2-40B4-BE49-F238E27FC236}">
                <a16:creationId xmlns="" xmlns:a16="http://schemas.microsoft.com/office/drawing/2014/main" id="{82500725-6D51-96EC-9402-4A116DD09D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43" name="Nơi giữ chỗ cho Văn bản 2">
            <a:extLst>
              <a:ext uri="{FF2B5EF4-FFF2-40B4-BE49-F238E27FC236}">
                <a16:creationId xmlns="" xmlns:a16="http://schemas.microsoft.com/office/drawing/2014/main" id="{AAD5E93C-4BBB-8F60-8E8B-599B27DCF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A9695C5B-8C4F-2467-8996-357C5ADB9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D08AB434-8341-87A4-06A1-721B6ADB9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CC1CAFA3-CD03-2568-814D-111017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1618C514-030C-4D6E-AA37-315349A83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93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317" y="2475232"/>
            <a:ext cx="7821366" cy="1839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=""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=""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=""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bút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2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=""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=""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 </a:t>
            </a:r>
            <a:r>
              <a:rPr lang="en-US" altLang="en-US" sz="2900" b="1" dirty="0" smtClean="0">
                <a:solidFill>
                  <a:srgbClr val="660066"/>
                </a:solidFill>
                <a:latin typeface="HP001 4H" panose="020B0603050302020204" pitchFamily="34" charset="0"/>
              </a:rPr>
              <a:t>15  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2900" b="1" dirty="0" smtClean="0">
                <a:solidFill>
                  <a:srgbClr val="660066"/>
                </a:solidFill>
                <a:latin typeface="HP001 4H" panose="020B0603050302020204" pitchFamily="34" charset="0"/>
              </a:rPr>
              <a:t>11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296433" y="1243013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tí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2296305" y="176843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2296305" y="2293763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2296305" y="2836499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2296305" y="3372981"/>
            <a:ext cx="692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2296305" y="446602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2283749" y="4983295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2296305" y="5509346"/>
            <a:ext cx="551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2283749" y="6051361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179738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2339127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286595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dẹp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337851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hought Bubble: Cloud 1">
            <a:extLst>
              <a:ext uri="{FF2B5EF4-FFF2-40B4-BE49-F238E27FC236}">
                <a16:creationId xmlns="" xmlns:a16="http://schemas.microsoft.com/office/drawing/2014/main" id="{3A536562-791C-8025-DCD0-1A44B45E112A}"/>
              </a:ext>
            </a:extLst>
          </p:cNvPr>
          <p:cNvSpPr/>
          <p:nvPr/>
        </p:nvSpPr>
        <p:spPr>
          <a:xfrm>
            <a:off x="8037664" y="4543742"/>
            <a:ext cx="2731936" cy="890171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46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=""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=""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37969" y="2691696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endParaRPr lang="en-US" sz="27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187297" y="4067122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086005" y="4505688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=""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=""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Lucida Bright" panose="020406020505050203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5936" y="886502"/>
            <a:ext cx="607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speedometer&#10;&#10;Description automatically generated with low confidence">
            <a:extLst>
              <a:ext uri="{FF2B5EF4-FFF2-40B4-BE49-F238E27FC236}">
                <a16:creationId xmlns="" xmlns:a16="http://schemas.microsoft.com/office/drawing/2014/main" id="{5CF560AC-0452-9E5E-0FCE-407330F6DC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22" y="2101794"/>
            <a:ext cx="999669" cy="10746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AF76333-AC25-DEE0-EA9F-1F4D9344672A}"/>
              </a:ext>
            </a:extLst>
          </p:cNvPr>
          <p:cNvSpPr/>
          <p:nvPr/>
        </p:nvSpPr>
        <p:spPr>
          <a:xfrm>
            <a:off x="2382473" y="2407640"/>
            <a:ext cx="352338" cy="369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204815" y="2236476"/>
            <a:ext cx="599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249EA0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9666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798941" y="1923067"/>
            <a:ext cx="10689996" cy="2856323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571500" lvl="0" indent="-571500">
              <a:buFontTx/>
              <a:buChar char="-"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Trong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vườn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cây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5A1E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∎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(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lịu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/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lựu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sai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5400" kern="0" dirty="0">
                <a:solidFill>
                  <a:srgbClr val="F5A1E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∎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(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trĩu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/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trữu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)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quả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.</a:t>
            </a:r>
          </a:p>
          <a:p>
            <a:pPr marL="571500" lvl="0" indent="-571500">
              <a:buFontTx/>
              <a:buChar char="-"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Mẹ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6000" kern="0" dirty="0">
                <a:solidFill>
                  <a:srgbClr val="F5A1E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∎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(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địu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/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đựu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nương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.</a:t>
            </a:r>
          </a:p>
          <a:p>
            <a:pPr marL="571500" lvl="0" indent="-571500">
              <a:buFontTx/>
              <a:buChar char="-"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Đàn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chim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sà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xuống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cây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bằng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lăng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hót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6000" kern="0" dirty="0">
                <a:solidFill>
                  <a:srgbClr val="F5A1E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∎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(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líu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/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lứu</a:t>
            </a:r>
            <a:r>
              <a:rPr lang="en-US" sz="3200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) 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lo.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4376" y="389587"/>
            <a:ext cx="11279127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a. </a:t>
            </a:r>
            <a:r>
              <a:rPr lang="en-US" sz="3600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Chọn</a:t>
            </a:r>
            <a:r>
              <a:rPr lang="en-US" sz="3600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tiếng</a:t>
            </a:r>
            <a:r>
              <a:rPr lang="en-US" sz="3600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trong</a:t>
            </a:r>
            <a:r>
              <a:rPr lang="en-US" sz="3600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ngoặc</a:t>
            </a:r>
            <a:r>
              <a:rPr lang="en-US" sz="36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đơn</a:t>
            </a:r>
            <a:r>
              <a:rPr lang="en-US" sz="36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thay</a:t>
            </a:r>
            <a:r>
              <a:rPr lang="en-US" sz="36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cho</a:t>
            </a:r>
            <a:r>
              <a:rPr lang="en-US" sz="36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ô </a:t>
            </a:r>
            <a:r>
              <a:rPr lang="en-US" sz="36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vuông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798941" y="1923067"/>
            <a:ext cx="10689996" cy="2856323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571500" indent="-571500">
              <a:lnSpc>
                <a:spcPct val="150000"/>
              </a:lnSpc>
              <a:buFontTx/>
              <a:buChar char="-"/>
              <a:defRPr/>
            </a:pPr>
            <a:r>
              <a:rPr lang="en-US" sz="32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Trong</a:t>
            </a:r>
            <a:r>
              <a:rPr lang="en-US" sz="32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vườn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,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cây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lựu</a:t>
            </a:r>
            <a:r>
              <a:rPr lang="en-US" sz="32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sai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trĩu</a:t>
            </a:r>
            <a:r>
              <a:rPr lang="en-US" sz="32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quả</a:t>
            </a:r>
            <a:r>
              <a:rPr lang="en-US" sz="32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  <a:defRPr/>
            </a:pPr>
            <a:r>
              <a:rPr lang="en-US" sz="32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Mẹ</a:t>
            </a:r>
            <a:r>
              <a:rPr lang="en-US" sz="32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địu</a:t>
            </a:r>
            <a:r>
              <a:rPr lang="en-US" sz="3200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bé</a:t>
            </a:r>
            <a:r>
              <a:rPr lang="en-US" sz="32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lên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nương</a:t>
            </a:r>
            <a:r>
              <a:rPr lang="en-US" sz="32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  <a:defRPr/>
            </a:pPr>
            <a:r>
              <a:rPr lang="en-US" sz="32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Đàn</a:t>
            </a:r>
            <a:r>
              <a:rPr lang="en-US" sz="32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chim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sà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xuống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cây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bằng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lăng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,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hót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líu</a:t>
            </a:r>
            <a:r>
              <a:rPr lang="en-US" sz="3200" i="1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4376" y="389587"/>
            <a:ext cx="11279127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a. </a:t>
            </a:r>
            <a:r>
              <a:rPr lang="en-US" sz="36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Chọn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tiếng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trong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ngoặc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đơn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thay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cho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ô </a:t>
            </a:r>
            <a:r>
              <a:rPr lang="en-US" sz="36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vuông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.</a:t>
            </a:r>
            <a:endParaRPr lang="en-US" sz="36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95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4376" y="389587"/>
            <a:ext cx="11279127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6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Viết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vào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vở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1 – 2 </a:t>
            </a:r>
            <a:r>
              <a:rPr lang="en-US" sz="36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câu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đã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hoàn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thành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ở </a:t>
            </a:r>
            <a:r>
              <a:rPr lang="en-US" sz="36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bài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tập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2</a:t>
            </a:r>
            <a:endParaRPr lang="en-US" sz="36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144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2784" y="710659"/>
            <a:ext cx="4238714" cy="851297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C44928-D81D-68ED-DFE4-1DE5E96647CF}"/>
              </a:ext>
            </a:extLst>
          </p:cNvPr>
          <p:cNvSpPr txBox="1"/>
          <p:nvPr/>
        </p:nvSpPr>
        <p:spPr>
          <a:xfrm>
            <a:off x="1075586" y="1733488"/>
            <a:ext cx="100435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defTabSz="609539">
              <a:lnSpc>
                <a:spcPct val="150000"/>
              </a:lnSpc>
              <a:buFontTx/>
              <a:buAutoNum type="arabicPeriod"/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-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Khi</a:t>
            </a:r>
            <a:r>
              <a:rPr lang="en-US" sz="3600" i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cả</a:t>
            </a:r>
            <a:r>
              <a:rPr lang="en-US" sz="3600" i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nhà</a:t>
            </a:r>
            <a:r>
              <a:rPr lang="en-US" sz="3600" i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bé</a:t>
            </a:r>
            <a:r>
              <a:rPr lang="en-US" sz="3600" i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defTabSz="609539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</a:t>
            </a:r>
            <a:r>
              <a:rPr lang="en-US" sz="3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endParaRPr lang="en-US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defTabSz="609539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39">
              <a:lnSpc>
                <a:spcPct val="150000"/>
              </a:lnSpc>
              <a:defRPr/>
            </a:pP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5" y="2031475"/>
            <a:ext cx="973502" cy="1055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9303" y="2139728"/>
            <a:ext cx="6072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dẫn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  <a:p>
            <a:pPr defTabSz="457200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bé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=""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=""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 </a:t>
            </a:r>
            <a:r>
              <a:rPr lang="en-US" altLang="en-US" sz="2900" b="1" dirty="0" smtClean="0">
                <a:solidFill>
                  <a:srgbClr val="660066"/>
                </a:solidFill>
                <a:latin typeface="HP001 4H" panose="020B0603050302020204" pitchFamily="34" charset="0"/>
              </a:rPr>
              <a:t>15  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2900" b="1" dirty="0" smtClean="0">
                <a:solidFill>
                  <a:srgbClr val="660066"/>
                </a:solidFill>
                <a:latin typeface="HP001 4H" panose="020B0603050302020204" pitchFamily="34" charset="0"/>
              </a:rPr>
              <a:t>11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=""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7573159" y="4258378"/>
            <a:ext cx="3500225" cy="116853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1218804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296433" y="1243013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tí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2296305" y="180550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2296305" y="2302873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2296305" y="2836499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2296305" y="3372981"/>
            <a:ext cx="692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2296305" y="446602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2283749" y="4983295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2296305" y="5509346"/>
            <a:ext cx="551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2283749" y="6051361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179738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2339127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286595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dẹp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337851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55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=""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=""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 </a:t>
            </a:r>
            <a:r>
              <a:rPr lang="en-US" altLang="en-US" sz="2900" b="1" dirty="0" smtClean="0">
                <a:solidFill>
                  <a:srgbClr val="660066"/>
                </a:solidFill>
                <a:latin typeface="HP001 4H" panose="020B0603050302020204" pitchFamily="34" charset="0"/>
              </a:rPr>
              <a:t>15  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2900" b="1" dirty="0" smtClean="0">
                <a:solidFill>
                  <a:srgbClr val="660066"/>
                </a:solidFill>
                <a:latin typeface="HP001 4H" panose="020B0603050302020204" pitchFamily="34" charset="0"/>
              </a:rPr>
              <a:t>11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296433" y="1243013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tí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2296305" y="176843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2296305" y="2293763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2296305" y="2836499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2296305" y="3372981"/>
            <a:ext cx="692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2296305" y="446602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2283749" y="4983295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2296305" y="5509346"/>
            <a:ext cx="551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2283749" y="6051361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179738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2339127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286595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dẹp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337851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86016">
            <a:extLst>
              <a:ext uri="{FF2B5EF4-FFF2-40B4-BE49-F238E27FC236}">
                <a16:creationId xmlns=""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7176142" y="3920529"/>
            <a:ext cx="3893112" cy="168789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700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=""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=""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 </a:t>
            </a:r>
            <a:r>
              <a:rPr lang="en-US" altLang="en-US" sz="2900" b="1" dirty="0" smtClean="0">
                <a:solidFill>
                  <a:srgbClr val="660066"/>
                </a:solidFill>
                <a:latin typeface="HP001 4H" panose="020B0603050302020204" pitchFamily="34" charset="0"/>
              </a:rPr>
              <a:t>15  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2900" b="1" dirty="0" smtClean="0">
                <a:solidFill>
                  <a:srgbClr val="660066"/>
                </a:solidFill>
                <a:latin typeface="HP001 4H" panose="020B0603050302020204" pitchFamily="34" charset="0"/>
              </a:rPr>
              <a:t>11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296433" y="1243013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tí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2296305" y="176843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2296305" y="2293763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2296305" y="2836499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2296305" y="3372981"/>
            <a:ext cx="692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2296305" y="446602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2283749" y="4983295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2296305" y="5509346"/>
            <a:ext cx="551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hích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2283749" y="6051361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179738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2339127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286595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dẹp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337851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97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=""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=""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 </a:t>
            </a:r>
            <a:r>
              <a:rPr lang="en-US" altLang="en-US" sz="2900" b="1" dirty="0" smtClean="0">
                <a:solidFill>
                  <a:srgbClr val="660066"/>
                </a:solidFill>
                <a:latin typeface="HP001 4H" panose="020B0603050302020204" pitchFamily="34" charset="0"/>
              </a:rPr>
              <a:t>15  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2900" b="1" dirty="0" smtClean="0">
                <a:solidFill>
                  <a:srgbClr val="660066"/>
                </a:solidFill>
                <a:latin typeface="HP001 4H" panose="020B0603050302020204" pitchFamily="34" charset="0"/>
              </a:rPr>
              <a:t>11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296433" y="1243013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tí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2296305" y="176843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2296305" y="2293763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2296305" y="2836499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2296305" y="3372981"/>
            <a:ext cx="692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2296305" y="446602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2283749" y="4983295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2296305" y="5509346"/>
            <a:ext cx="551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2283749" y="6051361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179738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2339127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286595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dẹp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337851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86016">
            <a:extLst>
              <a:ext uri="{FF2B5EF4-FFF2-40B4-BE49-F238E27FC236}">
                <a16:creationId xmlns=""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7176142" y="4367911"/>
            <a:ext cx="3893112" cy="116853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  <a:endParaRPr lang="vi-VN" sz="2400" dirty="0">
              <a:solidFill>
                <a:srgbClr val="002060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39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=""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=""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 </a:t>
            </a:r>
            <a:r>
              <a:rPr lang="en-US" altLang="en-US" sz="2900" b="1" dirty="0" smtClean="0">
                <a:solidFill>
                  <a:srgbClr val="660066"/>
                </a:solidFill>
                <a:latin typeface="HP001 4H" panose="020B0603050302020204" pitchFamily="34" charset="0"/>
              </a:rPr>
              <a:t>15  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2900" b="1" dirty="0" smtClean="0">
                <a:solidFill>
                  <a:srgbClr val="660066"/>
                </a:solidFill>
                <a:latin typeface="HP001 4H" panose="020B0603050302020204" pitchFamily="34" charset="0"/>
              </a:rPr>
              <a:t>11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296433" y="1243013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tí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2296305" y="176843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2296305" y="2293763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2296305" y="2836499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say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2296305" y="3372981"/>
            <a:ext cx="692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2296305" y="446602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2283749" y="4983295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2296305" y="5509346"/>
            <a:ext cx="551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2283749" y="6051361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179738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2339127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286595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dẹp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337851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43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-118533" y="541867"/>
            <a:ext cx="12191457" cy="6207329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=""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=""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630238" y="377072"/>
            <a:ext cx="9732402" cy="783365"/>
            <a:chOff x="856151" y="395817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589031" y="428233"/>
              <a:ext cx="6287870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856151" y="395817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Hướng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dẫn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=""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270"/>
          <a:stretch/>
        </p:blipFill>
        <p:spPr bwMode="auto">
          <a:xfrm>
            <a:off x="2340074" y="2583461"/>
            <a:ext cx="8152996" cy="18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340074" y="1558786"/>
            <a:ext cx="540882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666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2666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666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66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 </a:t>
            </a:r>
            <a:r>
              <a:rPr lang="en-US" sz="26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393219" y="4923863"/>
            <a:ext cx="6206440" cy="5890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199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199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199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199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199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3199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 flipV="1">
            <a:off x="2416783" y="2510919"/>
            <a:ext cx="1863015" cy="131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3654138" y="2640956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3945807" y="294607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835</Words>
  <Application>Microsoft Office PowerPoint</Application>
  <PresentationFormat>Widescreen</PresentationFormat>
  <Paragraphs>135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微软雅黑</vt:lpstr>
      <vt:lpstr>宋体</vt:lpstr>
      <vt:lpstr>Arial</vt:lpstr>
      <vt:lpstr>Arial-Rounded</vt:lpstr>
      <vt:lpstr>Calibri</vt:lpstr>
      <vt:lpstr>Cambria</vt:lpstr>
      <vt:lpstr>等线</vt:lpstr>
      <vt:lpstr>Gloria Hallelujah</vt:lpstr>
      <vt:lpstr>HP001 4 hàng</vt:lpstr>
      <vt:lpstr>HP001 4H</vt:lpstr>
      <vt:lpstr>Lucida Bright</vt:lpstr>
      <vt:lpstr>Times New Roman</vt:lpstr>
      <vt:lpstr>字魂70号-灵悦黑体</vt:lpstr>
      <vt:lpstr>方正卡通简体</vt:lpstr>
      <vt:lpstr>千图网海量PPT模板www.58pic.com​​</vt:lpstr>
      <vt:lpstr>2_千图网海量PPT模板www.58pic.com​​</vt:lpstr>
      <vt:lpstr>第一PPT，www.1ppt.com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User</cp:lastModifiedBy>
  <cp:revision>31</cp:revision>
  <dcterms:created xsi:type="dcterms:W3CDTF">2022-05-21T08:09:00Z</dcterms:created>
  <dcterms:modified xsi:type="dcterms:W3CDTF">2022-11-11T16:18:34Z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