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7"/>
  </p:notesMasterIdLst>
  <p:sldIdLst>
    <p:sldId id="293" r:id="rId7"/>
    <p:sldId id="291" r:id="rId8"/>
    <p:sldId id="329" r:id="rId9"/>
    <p:sldId id="330" r:id="rId10"/>
    <p:sldId id="319" r:id="rId11"/>
    <p:sldId id="275" r:id="rId12"/>
    <p:sldId id="273" r:id="rId13"/>
    <p:sldId id="276" r:id="rId14"/>
    <p:sldId id="282" r:id="rId15"/>
    <p:sldId id="296" r:id="rId16"/>
    <p:sldId id="331" r:id="rId17"/>
    <p:sldId id="338" r:id="rId18"/>
    <p:sldId id="333" r:id="rId19"/>
    <p:sldId id="294" r:id="rId20"/>
    <p:sldId id="300" r:id="rId21"/>
    <p:sldId id="332" r:id="rId22"/>
    <p:sldId id="339" r:id="rId23"/>
    <p:sldId id="335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07/06/2023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2023/6/7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xmlns="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xmlns="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xmlns="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xmlns="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xmlns="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xmlns="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xmlns="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xmlns="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440</Words>
  <Application>Microsoft Office PowerPoint</Application>
  <PresentationFormat>Custom</PresentationFormat>
  <Paragraphs>66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101</cp:revision>
  <dcterms:created xsi:type="dcterms:W3CDTF">2021-07-06T02:11:11Z</dcterms:created>
  <dcterms:modified xsi:type="dcterms:W3CDTF">2023-06-06T18:25:59Z</dcterms:modified>
</cp:coreProperties>
</file>