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29" r:id="rId4"/>
    <p:sldId id="267" r:id="rId5"/>
    <p:sldId id="259" r:id="rId6"/>
    <p:sldId id="257" r:id="rId7"/>
    <p:sldId id="258" r:id="rId8"/>
    <p:sldId id="261" r:id="rId9"/>
    <p:sldId id="269" r:id="rId10"/>
    <p:sldId id="256" r:id="rId11"/>
    <p:sldId id="262" r:id="rId12"/>
    <p:sldId id="307" r:id="rId13"/>
    <p:sldId id="306" r:id="rId14"/>
    <p:sldId id="311" r:id="rId15"/>
    <p:sldId id="312" r:id="rId16"/>
    <p:sldId id="369" r:id="rId17"/>
    <p:sldId id="328" r:id="rId18"/>
    <p:sldId id="313" r:id="rId19"/>
    <p:sldId id="360" r:id="rId20"/>
    <p:sldId id="361" r:id="rId21"/>
    <p:sldId id="316" r:id="rId22"/>
    <p:sldId id="326" r:id="rId23"/>
    <p:sldId id="317" r:id="rId24"/>
    <p:sldId id="336" r:id="rId25"/>
    <p:sldId id="368" r:id="rId26"/>
    <p:sldId id="319" r:id="rId27"/>
    <p:sldId id="320" r:id="rId28"/>
    <p:sldId id="322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02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2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93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22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97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6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17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32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1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7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34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46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84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53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39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42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37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5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1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60A75-38BB-4A5E-A622-293BD890BA2D}"/>
              </a:ext>
            </a:extLst>
          </p:cNvPr>
          <p:cNvSpPr txBox="1"/>
          <p:nvPr/>
        </p:nvSpPr>
        <p:spPr>
          <a:xfrm>
            <a:off x="1605413" y="5284108"/>
            <a:ext cx="813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phim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hình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voi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khoan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thai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</a:p>
          <a:p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thoăn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thoắt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8A3CE-B8CE-4CFB-8C48-64A3AEEC2929}"/>
              </a:ext>
            </a:extLst>
          </p:cNvPr>
          <p:cNvSpPr txBox="1"/>
          <p:nvPr/>
        </p:nvSpPr>
        <p:spPr>
          <a:xfrm>
            <a:off x="3975652" y="5278585"/>
            <a:ext cx="108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881B6-805F-45A1-8B92-A31B4785797B}"/>
              </a:ext>
            </a:extLst>
          </p:cNvPr>
          <p:cNvSpPr txBox="1"/>
          <p:nvPr/>
        </p:nvSpPr>
        <p:spPr>
          <a:xfrm flipH="1">
            <a:off x="7613373" y="5284082"/>
            <a:ext cx="108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96D98-CA06-42A9-BDD7-C0E27A45BEE7}"/>
              </a:ext>
            </a:extLst>
          </p:cNvPr>
          <p:cNvSpPr txBox="1"/>
          <p:nvPr/>
        </p:nvSpPr>
        <p:spPr>
          <a:xfrm>
            <a:off x="3602226" y="5703495"/>
            <a:ext cx="108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406E8-9501-4D04-BC88-172640F13661}"/>
              </a:ext>
            </a:extLst>
          </p:cNvPr>
          <p:cNvSpPr txBox="1"/>
          <p:nvPr/>
        </p:nvSpPr>
        <p:spPr>
          <a:xfrm>
            <a:off x="4717773" y="5701743"/>
            <a:ext cx="108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879AD5-8943-4666-A064-BB94D150ED29}"/>
              </a:ext>
            </a:extLst>
          </p:cNvPr>
          <p:cNvGrpSpPr/>
          <p:nvPr/>
        </p:nvGrpSpPr>
        <p:grpSpPr>
          <a:xfrm>
            <a:off x="444854" y="286857"/>
            <a:ext cx="10745700" cy="4955536"/>
            <a:chOff x="444854" y="286857"/>
            <a:chExt cx="10745700" cy="4955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245F88-5B51-4A32-BB8F-BA008AF6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54" y="286857"/>
              <a:ext cx="10745700" cy="490606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A37838-85DF-465C-AD3D-C9364B26D806}"/>
                </a:ext>
              </a:extLst>
            </p:cNvPr>
            <p:cNvSpPr/>
            <p:nvPr/>
          </p:nvSpPr>
          <p:spPr>
            <a:xfrm>
              <a:off x="1605413" y="4134678"/>
              <a:ext cx="5511004" cy="1107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9" y="27900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0402"/>
              </p:ext>
            </p:extLst>
          </p:nvPr>
        </p:nvGraphicFramePr>
        <p:xfrm>
          <a:off x="4149521" y="2098281"/>
          <a:ext cx="4540594" cy="2286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188877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kh</a:t>
                      </a:r>
                      <a:endParaRPr lang="en-US" sz="66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oan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kh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oan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119458" y="4426948"/>
            <a:ext cx="9953083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hoạt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khoát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toán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xoan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choắt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hoắt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ngoằn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thoăn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746594-4B63-4F46-BDD3-E8BC9604A725}"/>
              </a:ext>
            </a:extLst>
          </p:cNvPr>
          <p:cNvSpPr/>
          <p:nvPr/>
        </p:nvSpPr>
        <p:spPr>
          <a:xfrm>
            <a:off x="2294217" y="665042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A747A4-7327-4B80-A876-B7C5DDC26E58}"/>
              </a:ext>
            </a:extLst>
          </p:cNvPr>
          <p:cNvSpPr/>
          <p:nvPr/>
        </p:nvSpPr>
        <p:spPr>
          <a:xfrm>
            <a:off x="4569763" y="658672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A8EDBD-1A93-4D35-A059-1902F0531F88}"/>
              </a:ext>
            </a:extLst>
          </p:cNvPr>
          <p:cNvSpPr/>
          <p:nvPr/>
        </p:nvSpPr>
        <p:spPr>
          <a:xfrm>
            <a:off x="6836795" y="654846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71A827-2E4E-4E89-A26C-DFA28B8A9332}"/>
              </a:ext>
            </a:extLst>
          </p:cNvPr>
          <p:cNvSpPr/>
          <p:nvPr/>
        </p:nvSpPr>
        <p:spPr>
          <a:xfrm>
            <a:off x="9050884" y="619331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333740" y="515416"/>
            <a:ext cx="1855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E52D56"/>
                </a:solidFill>
                <a:latin typeface="UTM Avo" panose="02040603050506020204" pitchFamily="18" charset="0"/>
              </a:rPr>
              <a:t>oan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C9355-33E9-4C83-9E05-BC7ED94B4BA7}"/>
              </a:ext>
            </a:extLst>
          </p:cNvPr>
          <p:cNvSpPr txBox="1"/>
          <p:nvPr/>
        </p:nvSpPr>
        <p:spPr>
          <a:xfrm>
            <a:off x="4524293" y="526790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E52D56"/>
                </a:solidFill>
                <a:latin typeface="UTM Avo" panose="02040603050506020204" pitchFamily="18" charset="0"/>
              </a:rPr>
              <a:t>oăn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BDA8A-894F-4C7C-B070-D4E7282437E4}"/>
              </a:ext>
            </a:extLst>
          </p:cNvPr>
          <p:cNvSpPr txBox="1"/>
          <p:nvPr/>
        </p:nvSpPr>
        <p:spPr>
          <a:xfrm>
            <a:off x="7006224" y="526790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oat 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03B73-D145-4F48-AA79-97328A944235}"/>
              </a:ext>
            </a:extLst>
          </p:cNvPr>
          <p:cNvSpPr txBox="1"/>
          <p:nvPr/>
        </p:nvSpPr>
        <p:spPr>
          <a:xfrm>
            <a:off x="9166327" y="508351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E52D56"/>
                </a:solidFill>
                <a:latin typeface="UTM Avo" panose="02040603050506020204" pitchFamily="18" charset="0"/>
              </a:rPr>
              <a:t>oăt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" y="458387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F85F-3733-406F-B33B-C70F186B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4" t="6220" r="1134" b="27096"/>
          <a:stretch/>
        </p:blipFill>
        <p:spPr>
          <a:xfrm>
            <a:off x="9078868" y="1487324"/>
            <a:ext cx="2305878" cy="2806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5884D-3A0E-456C-9307-E599FA99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6220" r="52515" b="27096"/>
          <a:stretch/>
        </p:blipFill>
        <p:spPr>
          <a:xfrm>
            <a:off x="3411871" y="1487324"/>
            <a:ext cx="2578345" cy="280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2AD5D-39E1-450E-823C-8E3AA24FF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r="76757" b="27096"/>
          <a:stretch/>
        </p:blipFill>
        <p:spPr>
          <a:xfrm>
            <a:off x="667312" y="1417162"/>
            <a:ext cx="2578344" cy="2876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725AF-8B41-4051-AF7C-F9DAF97C7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5" y="1487324"/>
            <a:ext cx="2578345" cy="2677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25804-DD53-4128-9C22-E1AC8A0DF9D1}"/>
              </a:ext>
            </a:extLst>
          </p:cNvPr>
          <p:cNvSpPr txBox="1"/>
          <p:nvPr/>
        </p:nvSpPr>
        <p:spPr>
          <a:xfrm>
            <a:off x="433197" y="4671395"/>
            <a:ext cx="291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hoa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xoan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0E2BC-DA65-4513-A2FD-0FA4FFAD8988}"/>
              </a:ext>
            </a:extLst>
          </p:cNvPr>
          <p:cNvSpPr txBox="1"/>
          <p:nvPr/>
        </p:nvSpPr>
        <p:spPr>
          <a:xfrm>
            <a:off x="3314437" y="4678025"/>
            <a:ext cx="291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tóc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xoăn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5E38D-8FA3-447B-B227-4E501D6920F1}"/>
              </a:ext>
            </a:extLst>
          </p:cNvPr>
          <p:cNvSpPr txBox="1"/>
          <p:nvPr/>
        </p:nvSpPr>
        <p:spPr>
          <a:xfrm>
            <a:off x="6162031" y="4647621"/>
            <a:ext cx="291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hoạt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hình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29AEF-922A-4306-9F59-01E5814A34A5}"/>
              </a:ext>
            </a:extLst>
          </p:cNvPr>
          <p:cNvSpPr txBox="1"/>
          <p:nvPr/>
        </p:nvSpPr>
        <p:spPr>
          <a:xfrm>
            <a:off x="8786427" y="4617217"/>
            <a:ext cx="321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nhọn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hoắt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28D76-02BE-4EA7-B3D7-B507D7502331}"/>
              </a:ext>
            </a:extLst>
          </p:cNvPr>
          <p:cNvSpPr txBox="1"/>
          <p:nvPr/>
        </p:nvSpPr>
        <p:spPr>
          <a:xfrm>
            <a:off x="1802895" y="4672219"/>
            <a:ext cx="148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6409E-0B7C-4DEB-8E2B-05C3916274BB}"/>
              </a:ext>
            </a:extLst>
          </p:cNvPr>
          <p:cNvSpPr txBox="1"/>
          <p:nvPr/>
        </p:nvSpPr>
        <p:spPr>
          <a:xfrm>
            <a:off x="4531680" y="4676120"/>
            <a:ext cx="148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oăn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A2789-51CA-4853-99C2-AC6DBF9BA219}"/>
              </a:ext>
            </a:extLst>
          </p:cNvPr>
          <p:cNvSpPr txBox="1"/>
          <p:nvPr/>
        </p:nvSpPr>
        <p:spPr>
          <a:xfrm>
            <a:off x="6469097" y="4643789"/>
            <a:ext cx="148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EB7D2-8E40-4072-A1E1-513F28124E40}"/>
              </a:ext>
            </a:extLst>
          </p:cNvPr>
          <p:cNvSpPr txBox="1"/>
          <p:nvPr/>
        </p:nvSpPr>
        <p:spPr>
          <a:xfrm>
            <a:off x="10494202" y="4617217"/>
            <a:ext cx="148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oăt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E8832-856D-4C4C-8832-569228118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9" y="279005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15E925-0873-4BE4-B4A8-A7D633B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36923"/>
              </p:ext>
            </p:extLst>
          </p:nvPr>
        </p:nvGraphicFramePr>
        <p:xfrm>
          <a:off x="4547548" y="1282995"/>
          <a:ext cx="3680794" cy="1744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3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8403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91420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kh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oan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3064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kh</a:t>
                      </a:r>
                      <a:r>
                        <a:rPr lang="en-US" sz="48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oan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8003076-B2B5-49A6-9B52-B8990639F40B}"/>
              </a:ext>
            </a:extLst>
          </p:cNvPr>
          <p:cNvSpPr txBox="1"/>
          <p:nvPr/>
        </p:nvSpPr>
        <p:spPr>
          <a:xfrm>
            <a:off x="2080359" y="2929215"/>
            <a:ext cx="9953083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hoạt</a:t>
            </a:r>
            <a:r>
              <a:rPr lang="en-US" sz="2800" dirty="0">
                <a:latin typeface="UTM Avo" panose="02040603050506020204" pitchFamily="18" charset="0"/>
              </a:rPr>
              <a:t>		    </a:t>
            </a:r>
            <a:r>
              <a:rPr lang="en-US" sz="2800" dirty="0" err="1">
                <a:latin typeface="UTM Avo" panose="02040603050506020204" pitchFamily="18" charset="0"/>
              </a:rPr>
              <a:t>khoát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r>
              <a:rPr lang="en-US" sz="2800" dirty="0">
                <a:latin typeface="UTM Avo" panose="02040603050506020204" pitchFamily="18" charset="0"/>
              </a:rPr>
              <a:t>		         </a:t>
            </a:r>
            <a:r>
              <a:rPr lang="en-US" sz="2800" dirty="0" err="1">
                <a:latin typeface="UTM Avo" panose="02040603050506020204" pitchFamily="18" charset="0"/>
              </a:rPr>
              <a:t>xoan</a:t>
            </a:r>
            <a:endParaRPr lang="en-US" sz="2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choắt</a:t>
            </a:r>
            <a:r>
              <a:rPr lang="en-US" sz="2800" dirty="0">
                <a:latin typeface="UTM Avo" panose="02040603050506020204" pitchFamily="18" charset="0"/>
              </a:rPr>
              <a:t>	    </a:t>
            </a:r>
            <a:r>
              <a:rPr lang="en-US" sz="2800" dirty="0" err="1">
                <a:latin typeface="UTM Avo" panose="02040603050506020204" pitchFamily="18" charset="0"/>
              </a:rPr>
              <a:t>hoắt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ngoằn</a:t>
            </a:r>
            <a:r>
              <a:rPr lang="en-US" sz="2800" dirty="0">
                <a:latin typeface="UTM Avo" panose="02040603050506020204" pitchFamily="18" charset="0"/>
              </a:rPr>
              <a:t>		</a:t>
            </a:r>
            <a:r>
              <a:rPr lang="en-US" sz="2800" dirty="0" err="1">
                <a:latin typeface="UTM Avo" panose="02040603050506020204" pitchFamily="18" charset="0"/>
              </a:rPr>
              <a:t>thoăn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B16B99-0A6F-4B0B-89C8-0CA6F6E0FF81}"/>
              </a:ext>
            </a:extLst>
          </p:cNvPr>
          <p:cNvSpPr/>
          <p:nvPr/>
        </p:nvSpPr>
        <p:spPr>
          <a:xfrm>
            <a:off x="4355905" y="219582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FAB0F2-ADB6-4D29-8EB1-D030A1CE965A}"/>
              </a:ext>
            </a:extLst>
          </p:cNvPr>
          <p:cNvSpPr/>
          <p:nvPr/>
        </p:nvSpPr>
        <p:spPr>
          <a:xfrm>
            <a:off x="6622937" y="215756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A091D4-8371-42AF-9F9D-7241CA0DF195}"/>
              </a:ext>
            </a:extLst>
          </p:cNvPr>
          <p:cNvSpPr/>
          <p:nvPr/>
        </p:nvSpPr>
        <p:spPr>
          <a:xfrm>
            <a:off x="8837026" y="180241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AB7AF-2494-4D47-A71B-74730AD1163C}"/>
              </a:ext>
            </a:extLst>
          </p:cNvPr>
          <p:cNvSpPr txBox="1"/>
          <p:nvPr/>
        </p:nvSpPr>
        <p:spPr>
          <a:xfrm>
            <a:off x="6899294" y="87700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</a:rPr>
              <a:t>oat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0F1EF-8539-40A5-81BC-CF9C357B99DF}"/>
              </a:ext>
            </a:extLst>
          </p:cNvPr>
          <p:cNvSpPr txBox="1"/>
          <p:nvPr/>
        </p:nvSpPr>
        <p:spPr>
          <a:xfrm>
            <a:off x="9251040" y="66158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oăt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D1954-8224-4011-8F26-46BF0547A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/>
          <a:stretch/>
        </p:blipFill>
        <p:spPr>
          <a:xfrm>
            <a:off x="1057506" y="4359964"/>
            <a:ext cx="10076988" cy="208047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74A71C-4CD7-41E1-94C7-3D2F17C11991}"/>
              </a:ext>
            </a:extLst>
          </p:cNvPr>
          <p:cNvSpPr/>
          <p:nvPr/>
        </p:nvSpPr>
        <p:spPr>
          <a:xfrm>
            <a:off x="2080359" y="212700"/>
            <a:ext cx="1855304" cy="9939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93FA5-6EDE-4F43-AC97-BE02CE3EA50F}"/>
              </a:ext>
            </a:extLst>
          </p:cNvPr>
          <p:cNvSpPr txBox="1"/>
          <p:nvPr/>
        </p:nvSpPr>
        <p:spPr>
          <a:xfrm>
            <a:off x="2294217" y="314739"/>
            <a:ext cx="1855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oan</a:t>
            </a:r>
            <a:endParaRPr lang="en-US" sz="4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8CCD6-1273-4974-9BBB-CC6E0E0D89A9}"/>
              </a:ext>
            </a:extLst>
          </p:cNvPr>
          <p:cNvSpPr txBox="1"/>
          <p:nvPr/>
        </p:nvSpPr>
        <p:spPr>
          <a:xfrm>
            <a:off x="4547548" y="74448"/>
            <a:ext cx="2160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E52D56"/>
                </a:solidFill>
                <a:latin typeface="UTM Avo" panose="02040603050506020204" pitchFamily="18" charset="0"/>
              </a:rPr>
              <a:t>oăn</a:t>
            </a:r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</a:rPr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1689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7D97D-5CA5-4C7B-827A-77A077E83A4D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95AD6-BD11-41E9-9F2C-711331E31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91EC29-48B5-45F8-A077-83A0F1F6C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ĂN">
            <a:hlinkClick r:id="" action="ppaction://media"/>
            <a:extLst>
              <a:ext uri="{FF2B5EF4-FFF2-40B4-BE49-F238E27FC236}">
                <a16:creationId xmlns:a16="http://schemas.microsoft.com/office/drawing/2014/main" id="{3542485B-2550-44EE-AF9E-369B1874C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283" y="1218509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ĂT">
            <a:hlinkClick r:id="" action="ppaction://media"/>
            <a:extLst>
              <a:ext uri="{FF2B5EF4-FFF2-40B4-BE49-F238E27FC236}">
                <a16:creationId xmlns:a16="http://schemas.microsoft.com/office/drawing/2014/main" id="{D9871DF5-7DCE-40A8-A3F3-62777BA44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2666" y="1443796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8880C-BB63-4655-B0A6-6FC144602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" y="2034883"/>
            <a:ext cx="10854143" cy="14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12" y="251791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019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695684" y="4523852"/>
            <a:ext cx="10369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xoan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trổ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loạt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tím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rộn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lích</a:t>
            </a:r>
            <a:r>
              <a:rPr lang="en-US" sz="2400" dirty="0">
                <a:latin typeface="UTM Avo" panose="02040603050506020204" pitchFamily="18" charset="0"/>
              </a:rPr>
              <a:t> ra </a:t>
            </a:r>
            <a:r>
              <a:rPr lang="en-US" sz="2400" dirty="0" err="1">
                <a:latin typeface="UTM Avo" panose="02040603050506020204" pitchFamily="18" charset="0"/>
              </a:rPr>
              <a:t>lích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thoăn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thoắt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này</a:t>
            </a:r>
            <a:r>
              <a:rPr lang="en-US" sz="2400" dirty="0">
                <a:latin typeface="UTM Avo" panose="02040603050506020204" pitchFamily="18" charset="0"/>
              </a:rPr>
              <a:t> sang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khác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9821-2BE7-4C8F-A1A5-F2979ABB7EDA}"/>
              </a:ext>
            </a:extLst>
          </p:cNvPr>
          <p:cNvSpPr txBox="1"/>
          <p:nvPr/>
        </p:nvSpPr>
        <p:spPr>
          <a:xfrm>
            <a:off x="7913338" y="5261025"/>
            <a:ext cx="239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thoăn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thoắt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5CF42-20AE-4081-88C0-0A8D6235D144}"/>
              </a:ext>
            </a:extLst>
          </p:cNvPr>
          <p:cNvSpPr txBox="1"/>
          <p:nvPr/>
        </p:nvSpPr>
        <p:spPr>
          <a:xfrm>
            <a:off x="3577399" y="4523852"/>
            <a:ext cx="11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xoan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E2A2F-FB9B-4F24-8D7F-5634EFA7C4EB}"/>
              </a:ext>
            </a:extLst>
          </p:cNvPr>
          <p:cNvSpPr txBox="1"/>
          <p:nvPr/>
        </p:nvSpPr>
        <p:spPr>
          <a:xfrm>
            <a:off x="8689247" y="4526551"/>
            <a:ext cx="11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loạt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8FE73-3F5F-49D6-9BDA-3E2E63B6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4" y="248435"/>
            <a:ext cx="10669489" cy="41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845488" y="3596200"/>
            <a:ext cx="10369880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xoan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trổ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loạt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tím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rộn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ràng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lích</a:t>
            </a:r>
            <a:r>
              <a:rPr lang="en-US" sz="2400" dirty="0">
                <a:latin typeface="UTM Avo" panose="02040603050506020204" pitchFamily="18" charset="0"/>
              </a:rPr>
              <a:t> ra </a:t>
            </a:r>
            <a:r>
              <a:rPr lang="en-US" sz="2400" dirty="0" err="1">
                <a:latin typeface="UTM Avo" panose="02040603050506020204" pitchFamily="18" charset="0"/>
              </a:rPr>
              <a:t>lích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thoăn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thoắt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này</a:t>
            </a:r>
            <a:r>
              <a:rPr lang="en-US" sz="2400" dirty="0">
                <a:latin typeface="UTM Avo" panose="02040603050506020204" pitchFamily="18" charset="0"/>
              </a:rPr>
              <a:t> sang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khác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vừa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8FE73-3F5F-49D6-9BDA-3E2E63B6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4" y="248435"/>
            <a:ext cx="10669489" cy="31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4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Trồng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CC"/>
                </a:solidFill>
                <a:latin typeface="UTM Avo" panose="02040603050506020204" pitchFamily="18" charset="0"/>
              </a:rPr>
              <a:t>cây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D8ADE-6322-4C97-B6A9-6EFB9D273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41" y="1126435"/>
            <a:ext cx="9053672" cy="50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25492-5046-413B-B983-DF8D8F2CF63E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49DB2-C3F8-467A-87AC-3837D19943E7}"/>
              </a:ext>
            </a:extLst>
          </p:cNvPr>
          <p:cNvSpPr txBox="1"/>
          <p:nvPr/>
        </p:nvSpPr>
        <p:spPr>
          <a:xfrm>
            <a:off x="1431235" y="2131729"/>
            <a:ext cx="9541565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cườm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tỏa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5487" y="2154704"/>
            <a:ext cx="7895678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17D31-DB13-4AD9-B25A-5A1A2EC6358A}"/>
              </a:ext>
            </a:extLst>
          </p:cNvPr>
          <p:cNvSpPr txBox="1"/>
          <p:nvPr/>
        </p:nvSpPr>
        <p:spPr>
          <a:xfrm>
            <a:off x="391979" y="203538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4D810-DA3E-475C-B706-18063BD7DE8F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B50AE-960E-4119-B941-B54EE64881B0}"/>
              </a:ext>
            </a:extLst>
          </p:cNvPr>
          <p:cNvSpPr txBox="1"/>
          <p:nvPr/>
        </p:nvSpPr>
        <p:spPr>
          <a:xfrm>
            <a:off x="1415503" y="2144981"/>
            <a:ext cx="8695491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bay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lượn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mướt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nụ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0AEDC-82EA-4513-8F64-29499A372C53}"/>
              </a:ext>
            </a:extLst>
          </p:cNvPr>
          <p:cNvSpPr txBox="1"/>
          <p:nvPr/>
        </p:nvSpPr>
        <p:spPr>
          <a:xfrm>
            <a:off x="126935" y="95762"/>
            <a:ext cx="4445065" cy="830997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C15D2-E62C-4F12-9F0C-8A520966B7A2}"/>
              </a:ext>
            </a:extLst>
          </p:cNvPr>
          <p:cNvSpPr/>
          <p:nvPr/>
        </p:nvSpPr>
        <p:spPr>
          <a:xfrm>
            <a:off x="4742432" y="726030"/>
            <a:ext cx="4956313" cy="54059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6D504-37D6-40BB-974A-BB7D38115FF2}"/>
              </a:ext>
            </a:extLst>
          </p:cNvPr>
          <p:cNvSpPr txBox="1"/>
          <p:nvPr/>
        </p:nvSpPr>
        <p:spPr>
          <a:xfrm>
            <a:off x="5053857" y="926759"/>
            <a:ext cx="43334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sớm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3189398" y="1841680"/>
            <a:ext cx="5452325" cy="2009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Times New Roman" pitchFamily="18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31861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76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oat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oăt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295</Words>
  <Application>Microsoft Office PowerPoint</Application>
  <PresentationFormat>Widescreen</PresentationFormat>
  <Paragraphs>67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Arial-Rounded</vt:lpstr>
      <vt:lpstr>Calibri</vt:lpstr>
      <vt:lpstr>Calibri Light</vt:lpstr>
      <vt:lpstr>Quicksand Medium</vt:lpstr>
      <vt:lpstr>SVN-Caprica Script</vt:lpstr>
      <vt:lpstr>Times New Roman</vt:lpstr>
      <vt:lpstr>UTM Avo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P010921</cp:lastModifiedBy>
  <cp:revision>314</cp:revision>
  <dcterms:created xsi:type="dcterms:W3CDTF">2021-06-02T01:34:28Z</dcterms:created>
  <dcterms:modified xsi:type="dcterms:W3CDTF">2023-07-21T06:00:07Z</dcterms:modified>
</cp:coreProperties>
</file>