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11" r:id="rId6"/>
  </p:sldMasterIdLst>
  <p:notesMasterIdLst>
    <p:notesMasterId r:id="rId23"/>
  </p:notesMasterIdLst>
  <p:sldIdLst>
    <p:sldId id="3401" r:id="rId7"/>
    <p:sldId id="2007577095" r:id="rId8"/>
    <p:sldId id="2007577107" r:id="rId9"/>
    <p:sldId id="308" r:id="rId10"/>
    <p:sldId id="320" r:id="rId11"/>
    <p:sldId id="326" r:id="rId12"/>
    <p:sldId id="327" r:id="rId13"/>
    <p:sldId id="328" r:id="rId14"/>
    <p:sldId id="329" r:id="rId15"/>
    <p:sldId id="330" r:id="rId16"/>
    <p:sldId id="2007577112" r:id="rId17"/>
    <p:sldId id="2007577111" r:id="rId18"/>
    <p:sldId id="319" r:id="rId19"/>
    <p:sldId id="318" r:id="rId20"/>
    <p:sldId id="322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0" autoAdjust="0"/>
    <p:restoredTop sz="91440" autoAdjust="0"/>
  </p:normalViewPr>
  <p:slideViewPr>
    <p:cSldViewPr snapToGrid="0">
      <p:cViewPr varScale="1">
        <p:scale>
          <a:sx n="78" d="100"/>
          <a:sy n="78" d="100"/>
        </p:scale>
        <p:origin x="1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78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35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83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16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5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83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5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0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7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92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7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5.gi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6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2023/7/20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20/07/2023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2023/7/20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4.png"/><Relationship Id="rId3" Type="http://schemas.openxmlformats.org/officeDocument/2006/relationships/audio" Target="../media/media2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1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70.png"/><Relationship Id="rId1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5.xml"/><Relationship Id="rId7" Type="http://schemas.openxmlformats.org/officeDocument/2006/relationships/slide" Target="slid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7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0.emf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659168" y="1565038"/>
            <a:ext cx="8279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HungarianSonata-HoaTau-3089080">
            <a:hlinkClick r:id="" action="ppaction://media"/>
            <a:extLst>
              <a:ext uri="{FF2B5EF4-FFF2-40B4-BE49-F238E27FC236}">
                <a16:creationId xmlns:a16="http://schemas.microsoft.com/office/drawing/2014/main" id="{5AE61985-7FFD-4B51-BAA9-5C95F495C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64" y="618555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8">
        <p14:ferris dir="l"/>
      </p:transition>
    </mc:Choice>
    <mc:Fallback xmlns="">
      <p:transition spd="slow" advTm="11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8463956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726384" y="1872705"/>
            <a:ext cx="135753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0109" y="2133758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03" y="2137234"/>
            <a:ext cx="1138134" cy="1032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87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7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2877" objId="20"/>
        <p14:triggerEvt type="onClick" time="16375" objId="25"/>
        <p14:triggerEvt type="onClick" time="29469" objId="2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1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03" y="-42530"/>
            <a:ext cx="2873358" cy="1436680"/>
          </a:xfrm>
          <a:prstGeom prst="rect">
            <a:avLst/>
          </a:prstGeom>
        </p:spPr>
      </p:pic>
      <p:pic>
        <p:nvPicPr>
          <p:cNvPr id="17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17175" t="78179" r="60113" b="8182"/>
          <a:stretch>
            <a:fillRect/>
          </a:stretch>
        </p:blipFill>
        <p:spPr bwMode="auto">
          <a:xfrm>
            <a:off x="550656" y="2147236"/>
            <a:ext cx="3393831" cy="2932155"/>
          </a:xfrm>
          <a:prstGeom prst="rect">
            <a:avLst/>
          </a:prstGeom>
          <a:noFill/>
        </p:spPr>
      </p:pic>
      <p:pic>
        <p:nvPicPr>
          <p:cNvPr id="18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39748" t="78179" r="52875" b="8182"/>
          <a:stretch>
            <a:fillRect/>
          </a:stretch>
        </p:blipFill>
        <p:spPr bwMode="auto">
          <a:xfrm>
            <a:off x="3920950" y="2147259"/>
            <a:ext cx="1102551" cy="2932133"/>
          </a:xfrm>
          <a:prstGeom prst="rect">
            <a:avLst/>
          </a:prstGeom>
          <a:noFill/>
        </p:spPr>
      </p:pic>
      <p:pic>
        <p:nvPicPr>
          <p:cNvPr id="19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46986" t="78179" r="45759" b="8182"/>
          <a:stretch>
            <a:fillRect/>
          </a:stretch>
        </p:blipFill>
        <p:spPr bwMode="auto">
          <a:xfrm>
            <a:off x="5008951" y="2147259"/>
            <a:ext cx="1083961" cy="2932133"/>
          </a:xfrm>
          <a:prstGeom prst="rect">
            <a:avLst/>
          </a:prstGeom>
          <a:noFill/>
        </p:spPr>
      </p:pic>
      <p:pic>
        <p:nvPicPr>
          <p:cNvPr id="20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53979" t="78179" r="38644" b="8182"/>
          <a:stretch>
            <a:fillRect/>
          </a:stretch>
        </p:blipFill>
        <p:spPr bwMode="auto">
          <a:xfrm>
            <a:off x="6060370" y="2147259"/>
            <a:ext cx="1102195" cy="2932133"/>
          </a:xfrm>
          <a:prstGeom prst="rect">
            <a:avLst/>
          </a:prstGeom>
          <a:noFill/>
        </p:spPr>
      </p:pic>
      <p:pic>
        <p:nvPicPr>
          <p:cNvPr id="21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1094" t="78179" r="31528" b="8182"/>
          <a:stretch>
            <a:fillRect/>
          </a:stretch>
        </p:blipFill>
        <p:spPr bwMode="auto">
          <a:xfrm>
            <a:off x="7130360" y="2147259"/>
            <a:ext cx="1102455" cy="2932133"/>
          </a:xfrm>
          <a:prstGeom prst="rect">
            <a:avLst/>
          </a:prstGeom>
          <a:noFill/>
        </p:spPr>
      </p:pic>
      <p:pic>
        <p:nvPicPr>
          <p:cNvPr id="22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68209" t="78179" r="24290" b="8182"/>
          <a:stretch>
            <a:fillRect/>
          </a:stretch>
        </p:blipFill>
        <p:spPr bwMode="auto">
          <a:xfrm>
            <a:off x="8201359" y="2147259"/>
            <a:ext cx="1120560" cy="2932133"/>
          </a:xfrm>
          <a:prstGeom prst="rect">
            <a:avLst/>
          </a:prstGeom>
          <a:noFill/>
        </p:spPr>
      </p:pic>
      <p:pic>
        <p:nvPicPr>
          <p:cNvPr id="24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75448" t="78179" r="17175" b="8182"/>
          <a:stretch>
            <a:fillRect/>
          </a:stretch>
        </p:blipFill>
        <p:spPr bwMode="auto">
          <a:xfrm>
            <a:off x="9289284" y="2147259"/>
            <a:ext cx="1102330" cy="2932133"/>
          </a:xfrm>
          <a:prstGeom prst="rect">
            <a:avLst/>
          </a:prstGeom>
          <a:noFill/>
        </p:spPr>
      </p:pic>
      <p:pic>
        <p:nvPicPr>
          <p:cNvPr id="25" name="Picture 2" descr="F:\AAA-PDF-SGK\PNG\Bai12-KP2.png"/>
          <p:cNvPicPr>
            <a:picLocks noChangeAspect="1" noChangeArrowheads="1"/>
          </p:cNvPicPr>
          <p:nvPr/>
        </p:nvPicPr>
        <p:blipFill>
          <a:blip r:embed="rId4"/>
          <a:srcRect l="82440" t="78179" r="9814" b="8182"/>
          <a:stretch>
            <a:fillRect/>
          </a:stretch>
        </p:blipFill>
        <p:spPr bwMode="auto">
          <a:xfrm>
            <a:off x="10300551" y="2147259"/>
            <a:ext cx="1157655" cy="2932133"/>
          </a:xfrm>
          <a:prstGeom prst="rect">
            <a:avLst/>
          </a:prstGeom>
          <a:noFill/>
        </p:spPr>
      </p:pic>
      <p:sp>
        <p:nvSpPr>
          <p:cNvPr id="26" name="Rectangle 25"/>
          <p:cNvSpPr/>
          <p:nvPr/>
        </p:nvSpPr>
        <p:spPr>
          <a:xfrm>
            <a:off x="2985586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1025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9365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478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56923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457079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7252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06561" y="4102901"/>
            <a:ext cx="707834" cy="713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732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10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81117" y="1437364"/>
            <a:ext cx="1566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188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  <p:extLst mod="1">
    <p:ext uri="{E180D4A7-C9FB-4DFB-919C-405C955672EB}">
      <p14:showEvtLst xmlns:p14="http://schemas.microsoft.com/office/powerpoint/2010/main">
        <p14:triggerEvt type="onClick" time="51357" objId="17"/>
        <p14:triggerEvt type="onClick" time="55841" objId="18"/>
        <p14:triggerEvt type="onClick" time="60251" objId="19"/>
        <p14:triggerEvt type="onClick" time="64195" objId="20"/>
        <p14:triggerEvt type="onClick" time="69440" objId="21"/>
        <p14:triggerEvt type="onClick" time="73496" objId="22"/>
        <p14:triggerEvt type="onClick" time="77415" objId="24"/>
        <p14:triggerEvt type="onClick" time="80403" objId="2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684" y="5362860"/>
            <a:ext cx="2226464" cy="1113233"/>
          </a:xfrm>
          <a:prstGeom prst="rect">
            <a:avLst/>
          </a:prstGeom>
        </p:spPr>
      </p:pic>
      <p:pic>
        <p:nvPicPr>
          <p:cNvPr id="5122" name="Picture 2" descr="F:\AAA-LÀM ẢNH SLIDE\Bai12-HĐ1-2.png"/>
          <p:cNvPicPr>
            <a:picLocks noChangeAspect="1" noChangeArrowheads="1"/>
          </p:cNvPicPr>
          <p:nvPr/>
        </p:nvPicPr>
        <p:blipFill>
          <a:blip r:embed="rId5"/>
          <a:srcRect l="1051" t="2059" r="1751" b="7548"/>
          <a:stretch>
            <a:fillRect/>
          </a:stretch>
        </p:blipFill>
        <p:spPr bwMode="auto">
          <a:xfrm>
            <a:off x="346315" y="1232037"/>
            <a:ext cx="11345723" cy="5385412"/>
          </a:xfrm>
          <a:prstGeom prst="rect">
            <a:avLst/>
          </a:prstGeom>
          <a:noFill/>
        </p:spPr>
      </p:pic>
      <p:grpSp>
        <p:nvGrpSpPr>
          <p:cNvPr id="97" name="Group 96"/>
          <p:cNvGrpSpPr/>
          <p:nvPr/>
        </p:nvGrpSpPr>
        <p:grpSpPr>
          <a:xfrm>
            <a:off x="5006727" y="3678223"/>
            <a:ext cx="352982" cy="492443"/>
            <a:chOff x="3856601" y="2362830"/>
            <a:chExt cx="264828" cy="369460"/>
          </a:xfrm>
        </p:grpSpPr>
        <p:sp>
          <p:nvSpPr>
            <p:cNvPr id="98" name="Rectangle 97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498433" y="2502645"/>
            <a:ext cx="352982" cy="492443"/>
            <a:chOff x="3856601" y="2362830"/>
            <a:chExt cx="264828" cy="369460"/>
          </a:xfrm>
        </p:grpSpPr>
        <p:sp>
          <p:nvSpPr>
            <p:cNvPr id="116" name="Rectangle 115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9922065" y="1917667"/>
            <a:ext cx="627256" cy="492443"/>
            <a:chOff x="3838809" y="2184819"/>
            <a:chExt cx="470605" cy="369461"/>
          </a:xfrm>
        </p:grpSpPr>
        <p:sp>
          <p:nvSpPr>
            <p:cNvPr id="122" name="Rectangle 121"/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919956" y="4238279"/>
            <a:ext cx="614569" cy="492442"/>
            <a:chOff x="3798061" y="2348992"/>
            <a:chExt cx="430457" cy="369460"/>
          </a:xfrm>
        </p:grpSpPr>
        <p:sp>
          <p:nvSpPr>
            <p:cNvPr id="125" name="Rectangle 124"/>
            <p:cNvSpPr/>
            <p:nvPr/>
          </p:nvSpPr>
          <p:spPr>
            <a:xfrm>
              <a:off x="3863161" y="2371890"/>
              <a:ext cx="243901" cy="295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798061" y="2348992"/>
              <a:ext cx="430457" cy="369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132" name="TextBox 131"/>
          <p:cNvSpPr txBox="1"/>
          <p:nvPr/>
        </p:nvSpPr>
        <p:spPr>
          <a:xfrm>
            <a:off x="2511589" y="4248476"/>
            <a:ext cx="37382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609402"/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</a:rPr>
              <a:t>8</a:t>
            </a:r>
          </a:p>
        </p:txBody>
      </p:sp>
      <p:grpSp>
        <p:nvGrpSpPr>
          <p:cNvPr id="133" name="Group 132"/>
          <p:cNvGrpSpPr/>
          <p:nvPr/>
        </p:nvGrpSpPr>
        <p:grpSpPr>
          <a:xfrm>
            <a:off x="2511589" y="4848901"/>
            <a:ext cx="352982" cy="492443"/>
            <a:chOff x="3856601" y="2362830"/>
            <a:chExt cx="264828" cy="369460"/>
          </a:xfrm>
          <a:solidFill>
            <a:schemeClr val="bg1"/>
          </a:solidFill>
        </p:grpSpPr>
        <p:sp>
          <p:nvSpPr>
            <p:cNvPr id="134" name="Rectangle 133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4992780" y="3111787"/>
            <a:ext cx="352982" cy="492443"/>
            <a:chOff x="3856602" y="2362829"/>
            <a:chExt cx="264828" cy="369460"/>
          </a:xfrm>
        </p:grpSpPr>
        <p:sp>
          <p:nvSpPr>
            <p:cNvPr id="137" name="Rectangle 136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856602" y="2362829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7527442" y="1933149"/>
            <a:ext cx="352982" cy="492443"/>
            <a:chOff x="3856601" y="2362830"/>
            <a:chExt cx="264828" cy="369460"/>
          </a:xfrm>
        </p:grpSpPr>
        <p:sp>
          <p:nvSpPr>
            <p:cNvPr id="140" name="Rectangle 139"/>
            <p:cNvSpPr/>
            <p:nvPr/>
          </p:nvSpPr>
          <p:spPr>
            <a:xfrm>
              <a:off x="3921449" y="2445027"/>
              <a:ext cx="141711" cy="1495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3856601" y="2362830"/>
              <a:ext cx="264828" cy="369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955228" y="560926"/>
            <a:ext cx="477605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Em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hãy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hoàn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thành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bảng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cộng</a:t>
            </a:r>
            <a:r>
              <a:rPr lang="en-GB" sz="26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3498E22-61DD-42AC-877E-2EA73FCE732A}"/>
              </a:ext>
            </a:extLst>
          </p:cNvPr>
          <p:cNvGrpSpPr/>
          <p:nvPr/>
        </p:nvGrpSpPr>
        <p:grpSpPr>
          <a:xfrm>
            <a:off x="2384871" y="5425338"/>
            <a:ext cx="627256" cy="492443"/>
            <a:chOff x="3838809" y="2184819"/>
            <a:chExt cx="470605" cy="36946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566905-1FD1-4A33-809B-16DE694768E7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46EA2D9-246F-43A8-BA3B-21467B565C2E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F6C151-34CB-4A9B-B5BE-3C9AFA152260}"/>
              </a:ext>
            </a:extLst>
          </p:cNvPr>
          <p:cNvGrpSpPr/>
          <p:nvPr/>
        </p:nvGrpSpPr>
        <p:grpSpPr>
          <a:xfrm>
            <a:off x="7457819" y="3020206"/>
            <a:ext cx="627256" cy="492443"/>
            <a:chOff x="3838809" y="2184819"/>
            <a:chExt cx="470605" cy="36946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1E177A0-C25F-44EB-99FC-9174DA2AAD0E}"/>
                </a:ext>
              </a:extLst>
            </p:cNvPr>
            <p:cNvSpPr/>
            <p:nvPr/>
          </p:nvSpPr>
          <p:spPr>
            <a:xfrm>
              <a:off x="3921449" y="2251788"/>
              <a:ext cx="264828" cy="2587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600" dirty="0">
                  <a:solidFill>
                    <a:prstClr val="white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C9EE82D-ED75-4B9D-9B26-AE47B814D178}"/>
                </a:ext>
              </a:extLst>
            </p:cNvPr>
            <p:cNvSpPr txBox="1"/>
            <p:nvPr/>
          </p:nvSpPr>
          <p:spPr>
            <a:xfrm>
              <a:off x="3838809" y="2184819"/>
              <a:ext cx="470605" cy="36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600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DE75DF-3841-4915-BE62-0E85E3B38A26}"/>
              </a:ext>
            </a:extLst>
          </p:cNvPr>
          <p:cNvSpPr/>
          <p:nvPr/>
        </p:nvSpPr>
        <p:spPr>
          <a:xfrm>
            <a:off x="1679944" y="4238279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5C31F91-D683-4195-9AC0-23ECCECCFD88}"/>
              </a:ext>
            </a:extLst>
          </p:cNvPr>
          <p:cNvSpPr/>
          <p:nvPr/>
        </p:nvSpPr>
        <p:spPr>
          <a:xfrm>
            <a:off x="4176685" y="3119532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3B0DF6-C672-42AD-BDC6-54277AE5A065}"/>
              </a:ext>
            </a:extLst>
          </p:cNvPr>
          <p:cNvSpPr/>
          <p:nvPr/>
        </p:nvSpPr>
        <p:spPr>
          <a:xfrm>
            <a:off x="6678846" y="1909115"/>
            <a:ext cx="1205465" cy="1679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98BA30-18A1-42DE-8D8A-703AF628CDB3}"/>
              </a:ext>
            </a:extLst>
          </p:cNvPr>
          <p:cNvSpPr/>
          <p:nvPr/>
        </p:nvSpPr>
        <p:spPr>
          <a:xfrm>
            <a:off x="9179731" y="1872119"/>
            <a:ext cx="1205465" cy="553473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0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68" grpId="0"/>
      <p:bldP spid="3" grpId="0" animBg="1"/>
      <p:bldP spid="3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3" y="80428"/>
            <a:ext cx="2539992" cy="1269997"/>
          </a:xfrm>
          <a:prstGeom prst="rect">
            <a:avLst/>
          </a:prstGeom>
        </p:spPr>
      </p:pic>
      <p:sp>
        <p:nvSpPr>
          <p:cNvPr id="37" name="Freeform 36"/>
          <p:cNvSpPr/>
          <p:nvPr/>
        </p:nvSpPr>
        <p:spPr>
          <a:xfrm>
            <a:off x="4408663" y="2031427"/>
            <a:ext cx="1835689" cy="872704"/>
          </a:xfrm>
          <a:custGeom>
            <a:avLst/>
            <a:gdLst>
              <a:gd name="connsiteX0" fmla="*/ 0 w 1377245"/>
              <a:gd name="connsiteY0" fmla="*/ 0 h 654755"/>
              <a:gd name="connsiteX1" fmla="*/ 564445 w 1377245"/>
              <a:gd name="connsiteY1" fmla="*/ 90311 h 654755"/>
              <a:gd name="connsiteX2" fmla="*/ 1196622 w 1377245"/>
              <a:gd name="connsiteY2" fmla="*/ 372533 h 654755"/>
              <a:gd name="connsiteX3" fmla="*/ 1377245 w 1377245"/>
              <a:gd name="connsiteY3" fmla="*/ 654755 h 65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77245" h="654755">
                <a:moveTo>
                  <a:pt x="0" y="0"/>
                </a:moveTo>
                <a:cubicBezTo>
                  <a:pt x="182504" y="14111"/>
                  <a:pt x="365008" y="28222"/>
                  <a:pt x="564445" y="90311"/>
                </a:cubicBezTo>
                <a:cubicBezTo>
                  <a:pt x="763882" y="152400"/>
                  <a:pt x="1061155" y="278459"/>
                  <a:pt x="1196622" y="372533"/>
                </a:cubicBezTo>
                <a:cubicBezTo>
                  <a:pt x="1332089" y="466607"/>
                  <a:pt x="1354667" y="560681"/>
                  <a:pt x="1377245" y="654755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6455003" y="2630784"/>
            <a:ext cx="3475772" cy="1296518"/>
          </a:xfrm>
          <a:custGeom>
            <a:avLst/>
            <a:gdLst>
              <a:gd name="connsiteX0" fmla="*/ 0 w 2607734"/>
              <a:gd name="connsiteY0" fmla="*/ 13170 h 972726"/>
              <a:gd name="connsiteX1" fmla="*/ 891823 w 2607734"/>
              <a:gd name="connsiteY1" fmla="*/ 114770 h 972726"/>
              <a:gd name="connsiteX2" fmla="*/ 1636889 w 2607734"/>
              <a:gd name="connsiteY2" fmla="*/ 701793 h 972726"/>
              <a:gd name="connsiteX3" fmla="*/ 2607734 w 2607734"/>
              <a:gd name="connsiteY3" fmla="*/ 972726 h 972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4" h="972726">
                <a:moveTo>
                  <a:pt x="0" y="13170"/>
                </a:moveTo>
                <a:cubicBezTo>
                  <a:pt x="309504" y="6585"/>
                  <a:pt x="619008" y="0"/>
                  <a:pt x="891823" y="114770"/>
                </a:cubicBezTo>
                <a:cubicBezTo>
                  <a:pt x="1164638" y="229541"/>
                  <a:pt x="1350904" y="558800"/>
                  <a:pt x="1636889" y="701793"/>
                </a:cubicBezTo>
                <a:cubicBezTo>
                  <a:pt x="1922874" y="844786"/>
                  <a:pt x="2265304" y="908756"/>
                  <a:pt x="2607734" y="972726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282569" y="2106659"/>
            <a:ext cx="825056" cy="1715316"/>
          </a:xfrm>
          <a:custGeom>
            <a:avLst/>
            <a:gdLst>
              <a:gd name="connsiteX0" fmla="*/ 417689 w 619007"/>
              <a:gd name="connsiteY0" fmla="*/ 0 h 1286934"/>
              <a:gd name="connsiteX1" fmla="*/ 124178 w 619007"/>
              <a:gd name="connsiteY1" fmla="*/ 338667 h 1286934"/>
              <a:gd name="connsiteX2" fmla="*/ 598311 w 619007"/>
              <a:gd name="connsiteY2" fmla="*/ 1004712 h 1286934"/>
              <a:gd name="connsiteX3" fmla="*/ 0 w 619007"/>
              <a:gd name="connsiteY3" fmla="*/ 1286934 h 1286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007" h="1286934">
                <a:moveTo>
                  <a:pt x="417689" y="0"/>
                </a:moveTo>
                <a:cubicBezTo>
                  <a:pt x="255881" y="85607"/>
                  <a:pt x="94074" y="171215"/>
                  <a:pt x="124178" y="338667"/>
                </a:cubicBezTo>
                <a:cubicBezTo>
                  <a:pt x="154282" y="506119"/>
                  <a:pt x="619007" y="846668"/>
                  <a:pt x="598311" y="1004712"/>
                </a:cubicBezTo>
                <a:cubicBezTo>
                  <a:pt x="577615" y="1162756"/>
                  <a:pt x="288807" y="1224845"/>
                  <a:pt x="0" y="12869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7162196" y="3867114"/>
            <a:ext cx="993077" cy="1986156"/>
          </a:xfrm>
          <a:custGeom>
            <a:avLst/>
            <a:gdLst>
              <a:gd name="connsiteX0" fmla="*/ 124177 w 745066"/>
              <a:gd name="connsiteY0" fmla="*/ 0 h 1490134"/>
              <a:gd name="connsiteX1" fmla="*/ 733777 w 745066"/>
              <a:gd name="connsiteY1" fmla="*/ 214489 h 1490134"/>
              <a:gd name="connsiteX2" fmla="*/ 56444 w 745066"/>
              <a:gd name="connsiteY2" fmla="*/ 914400 h 1490134"/>
              <a:gd name="connsiteX3" fmla="*/ 395110 w 745066"/>
              <a:gd name="connsiteY3" fmla="*/ 1490134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066" h="1490134">
                <a:moveTo>
                  <a:pt x="124177" y="0"/>
                </a:moveTo>
                <a:cubicBezTo>
                  <a:pt x="434621" y="31044"/>
                  <a:pt x="745066" y="62089"/>
                  <a:pt x="733777" y="214489"/>
                </a:cubicBezTo>
                <a:cubicBezTo>
                  <a:pt x="722488" y="366889"/>
                  <a:pt x="112888" y="701793"/>
                  <a:pt x="56444" y="914400"/>
                </a:cubicBezTo>
                <a:cubicBezTo>
                  <a:pt x="0" y="1127007"/>
                  <a:pt x="180621" y="1469438"/>
                  <a:pt x="395110" y="1490134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243149" y="3701604"/>
            <a:ext cx="1065803" cy="2091480"/>
          </a:xfrm>
          <a:custGeom>
            <a:avLst/>
            <a:gdLst>
              <a:gd name="connsiteX0" fmla="*/ 214490 w 799630"/>
              <a:gd name="connsiteY0" fmla="*/ 1569155 h 1569155"/>
              <a:gd name="connsiteX1" fmla="*/ 767645 w 799630"/>
              <a:gd name="connsiteY1" fmla="*/ 1332089 h 1569155"/>
              <a:gd name="connsiteX2" fmla="*/ 22578 w 799630"/>
              <a:gd name="connsiteY2" fmla="*/ 519289 h 1569155"/>
              <a:gd name="connsiteX3" fmla="*/ 632178 w 799630"/>
              <a:gd name="connsiteY3" fmla="*/ 11289 h 15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9630" h="1569155">
                <a:moveTo>
                  <a:pt x="214490" y="1569155"/>
                </a:moveTo>
                <a:cubicBezTo>
                  <a:pt x="507060" y="1538111"/>
                  <a:pt x="799630" y="1507067"/>
                  <a:pt x="767645" y="1332089"/>
                </a:cubicBezTo>
                <a:cubicBezTo>
                  <a:pt x="735660" y="1157111"/>
                  <a:pt x="45156" y="739422"/>
                  <a:pt x="22578" y="519289"/>
                </a:cubicBezTo>
                <a:cubicBezTo>
                  <a:pt x="0" y="299156"/>
                  <a:pt x="511763" y="0"/>
                  <a:pt x="632178" y="11289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633162" y="3784358"/>
            <a:ext cx="3641284" cy="1499649"/>
          </a:xfrm>
          <a:custGeom>
            <a:avLst/>
            <a:gdLst>
              <a:gd name="connsiteX0" fmla="*/ 0 w 2731911"/>
              <a:gd name="connsiteY0" fmla="*/ 62089 h 1125127"/>
              <a:gd name="connsiteX1" fmla="*/ 733777 w 2731911"/>
              <a:gd name="connsiteY1" fmla="*/ 163689 h 1125127"/>
              <a:gd name="connsiteX2" fmla="*/ 2133600 w 2731911"/>
              <a:gd name="connsiteY2" fmla="*/ 1044223 h 1125127"/>
              <a:gd name="connsiteX3" fmla="*/ 2731911 w 2731911"/>
              <a:gd name="connsiteY3" fmla="*/ 649112 h 1125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911" h="1125127">
                <a:moveTo>
                  <a:pt x="0" y="62089"/>
                </a:moveTo>
                <a:cubicBezTo>
                  <a:pt x="189088" y="31044"/>
                  <a:pt x="378177" y="0"/>
                  <a:pt x="733777" y="163689"/>
                </a:cubicBezTo>
                <a:cubicBezTo>
                  <a:pt x="1089377" y="327378"/>
                  <a:pt x="1800578" y="963319"/>
                  <a:pt x="2133600" y="1044223"/>
                </a:cubicBezTo>
                <a:cubicBezTo>
                  <a:pt x="2466622" y="1125127"/>
                  <a:pt x="2599266" y="887119"/>
                  <a:pt x="2731911" y="649112"/>
                </a:cubicBezTo>
              </a:path>
            </a:pathLst>
          </a:custGeom>
          <a:ln w="19050">
            <a:solidFill>
              <a:srgbClr val="3B6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619314" y="2402187"/>
            <a:ext cx="3102179" cy="2690416"/>
            <a:chOff x="3465688" y="1802166"/>
            <a:chExt cx="2327442" cy="2018513"/>
          </a:xfrm>
        </p:grpSpPr>
        <p:sp>
          <p:nvSpPr>
            <p:cNvPr id="45" name="Rectangle 44"/>
            <p:cNvSpPr/>
            <p:nvPr/>
          </p:nvSpPr>
          <p:spPr>
            <a:xfrm>
              <a:off x="4447822" y="2540000"/>
              <a:ext cx="406400" cy="4289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" name="Picture 2" descr="F:\AAA-LÀM ẢNH SLIDE\Bai12-HĐ1-3(7)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65688" y="1802166"/>
              <a:ext cx="2327442" cy="2018513"/>
            </a:xfrm>
            <a:prstGeom prst="rect">
              <a:avLst/>
            </a:prstGeom>
            <a:noFill/>
          </p:spPr>
        </p:pic>
      </p:grpSp>
      <p:grpSp>
        <p:nvGrpSpPr>
          <p:cNvPr id="64" name="Group 63"/>
          <p:cNvGrpSpPr/>
          <p:nvPr/>
        </p:nvGrpSpPr>
        <p:grpSpPr>
          <a:xfrm>
            <a:off x="3065515" y="983336"/>
            <a:ext cx="1572027" cy="1556325"/>
            <a:chOff x="2299934" y="737659"/>
            <a:chExt cx="1179430" cy="1167649"/>
          </a:xfrm>
        </p:grpSpPr>
        <p:sp>
          <p:nvSpPr>
            <p:cNvPr id="48" name="Rectangle 47"/>
            <p:cNvSpPr/>
            <p:nvPr/>
          </p:nvSpPr>
          <p:spPr>
            <a:xfrm>
              <a:off x="2731911" y="1343378"/>
              <a:ext cx="225778" cy="1806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6" name="Picture 3" descr="F:\AAA-LÀM ẢNH SLIDE\Bai12-HĐ1-3(1)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99934" y="737659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7699405" y="1075730"/>
            <a:ext cx="1521428" cy="1554578"/>
            <a:chOff x="5776558" y="806979"/>
            <a:chExt cx="1141467" cy="1166338"/>
          </a:xfrm>
        </p:grpSpPr>
        <p:sp>
          <p:nvSpPr>
            <p:cNvPr id="49" name="Rectangle 48"/>
            <p:cNvSpPr/>
            <p:nvPr/>
          </p:nvSpPr>
          <p:spPr>
            <a:xfrm>
              <a:off x="6220178" y="1467556"/>
              <a:ext cx="282222" cy="19191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7" name="Picture 4" descr="F:\AAA-LÀM ẢNH SLIDE\Bai12-HĐ1-3(2)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76558" y="806979"/>
              <a:ext cx="1141467" cy="1166338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9490427" y="2939397"/>
            <a:ext cx="1572027" cy="1556325"/>
            <a:chOff x="7120291" y="2205214"/>
            <a:chExt cx="1179430" cy="1167649"/>
          </a:xfrm>
        </p:grpSpPr>
        <p:sp>
          <p:nvSpPr>
            <p:cNvPr id="50" name="Rectangle 49"/>
            <p:cNvSpPr/>
            <p:nvPr/>
          </p:nvSpPr>
          <p:spPr>
            <a:xfrm>
              <a:off x="7642578" y="2731911"/>
              <a:ext cx="158044" cy="3386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8" name="Picture 5" descr="F:\AAA-LÀM ẢNH SLIDE\Bai12-HĐ1-3(3)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120291" y="2205214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7" name="Group 66"/>
          <p:cNvGrpSpPr/>
          <p:nvPr/>
        </p:nvGrpSpPr>
        <p:grpSpPr>
          <a:xfrm>
            <a:off x="7514611" y="4981035"/>
            <a:ext cx="1528408" cy="1292867"/>
            <a:chOff x="5637915" y="3736974"/>
            <a:chExt cx="1146704" cy="969987"/>
          </a:xfrm>
        </p:grpSpPr>
        <p:sp>
          <p:nvSpPr>
            <p:cNvPr id="52" name="Rectangle 51"/>
            <p:cNvSpPr/>
            <p:nvPr/>
          </p:nvSpPr>
          <p:spPr>
            <a:xfrm>
              <a:off x="6005689" y="4210756"/>
              <a:ext cx="349955" cy="2144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59" name="Picture 6" descr="F:\AAA-LÀM ẢNH SLIDE\Bai12-HĐ1-3(4)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37915" y="3736974"/>
              <a:ext cx="1146704" cy="969987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3231030" y="4895457"/>
            <a:ext cx="1572027" cy="1556325"/>
            <a:chOff x="2424113" y="3672768"/>
            <a:chExt cx="1179430" cy="1167649"/>
          </a:xfrm>
        </p:grpSpPr>
        <p:sp>
          <p:nvSpPr>
            <p:cNvPr id="54" name="Rectangle 53"/>
            <p:cNvSpPr/>
            <p:nvPr/>
          </p:nvSpPr>
          <p:spPr>
            <a:xfrm>
              <a:off x="2777067" y="4323644"/>
              <a:ext cx="496711" cy="1806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0" name="Picture 7" descr="F:\AAA-LÀM ẢNH SLIDE\Bai12-HĐ1-3(5)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24113" y="3672768"/>
              <a:ext cx="1179430" cy="1167649"/>
            </a:xfrm>
            <a:prstGeom prst="rect">
              <a:avLst/>
            </a:prstGeom>
            <a:noFill/>
          </p:spPr>
        </p:pic>
      </p:grpSp>
      <p:grpSp>
        <p:nvGrpSpPr>
          <p:cNvPr id="65" name="Group 64"/>
          <p:cNvGrpSpPr/>
          <p:nvPr/>
        </p:nvGrpSpPr>
        <p:grpSpPr>
          <a:xfrm>
            <a:off x="1302473" y="2909304"/>
            <a:ext cx="1524920" cy="1556325"/>
            <a:chOff x="977193" y="2182636"/>
            <a:chExt cx="1144087" cy="1167649"/>
          </a:xfrm>
        </p:grpSpPr>
        <p:sp>
          <p:nvSpPr>
            <p:cNvPr id="55" name="Rectangle 54"/>
            <p:cNvSpPr/>
            <p:nvPr/>
          </p:nvSpPr>
          <p:spPr>
            <a:xfrm>
              <a:off x="1456267" y="2777067"/>
              <a:ext cx="349955" cy="2370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1" name="Picture 8" descr="F:\AAA-LÀM ẢNH SLIDE\Bai12-HĐ1-3(6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77193" y="2182636"/>
              <a:ext cx="1144087" cy="1167649"/>
            </a:xfrm>
            <a:prstGeom prst="rect">
              <a:avLst/>
            </a:prstGeom>
            <a:noFill/>
          </p:spPr>
        </p:pic>
      </p:grpSp>
      <p:sp>
        <p:nvSpPr>
          <p:cNvPr id="33" name="Rectangle 32"/>
          <p:cNvSpPr/>
          <p:nvPr/>
        </p:nvSpPr>
        <p:spPr>
          <a:xfrm>
            <a:off x="3444235" y="158947"/>
            <a:ext cx="5953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cánh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hoa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mỗi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chú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ong</a:t>
            </a:r>
            <a:r>
              <a:rPr lang="en-GB" sz="3200" b="1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31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9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0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0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0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9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0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33" grpId="0"/>
    </p:bldLst>
  </p:timing>
  <p:extLst mod="1">
    <p:ext uri="{E180D4A7-C9FB-4DFB-919C-405C955672EB}">
      <p14:showEvtLst xmlns:p14="http://schemas.microsoft.com/office/powerpoint/2010/main">
        <p14:triggerEvt type="onClick" time="39615" objId="64"/>
        <p14:triggerEvt type="onClick" time="92935" objId="62"/>
        <p14:triggerEvt type="onClick" time="115405" objId="65"/>
        <p14:triggerEvt type="onClick" time="132763" objId="66"/>
        <p14:triggerEvt type="onClick" time="158714" objId="67"/>
        <p14:triggerEvt type="onClick" time="197882" objId="6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588173" y="271064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Bài 12: Bảng cộng, bảng trừ trong phạm vi 10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 1)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AA-PDF-SGK\PNG\Bai12-KP1.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2194" r="17175" b="63546"/>
          <a:stretch/>
        </p:blipFill>
        <p:spPr bwMode="auto">
          <a:xfrm>
            <a:off x="1593031" y="1293269"/>
            <a:ext cx="9005933" cy="937481"/>
          </a:xfrm>
          <a:prstGeom prst="rect">
            <a:avLst/>
          </a:prstGeom>
          <a:noFill/>
        </p:spPr>
      </p:pic>
      <p:pic>
        <p:nvPicPr>
          <p:cNvPr id="4" name="Picture 2" descr="F:\AAA-PDF-SGK\PNG\Bai12-KP1.png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38039" r="17175" b="57785"/>
          <a:stretch/>
        </p:blipFill>
        <p:spPr bwMode="auto">
          <a:xfrm>
            <a:off x="1593036" y="2283833"/>
            <a:ext cx="9005928" cy="919099"/>
          </a:xfrm>
          <a:prstGeom prst="rect">
            <a:avLst/>
          </a:prstGeom>
          <a:noFill/>
        </p:spPr>
      </p:pic>
      <p:pic>
        <p:nvPicPr>
          <p:cNvPr id="5" name="Picture 2" descr="F:\AAA-PDF-SGK\PNG\Bai12-KP1.pn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3050" r="17175" b="52355"/>
          <a:stretch/>
        </p:blipFill>
        <p:spPr bwMode="auto">
          <a:xfrm>
            <a:off x="1593032" y="3115277"/>
            <a:ext cx="9005932" cy="1011009"/>
          </a:xfrm>
          <a:prstGeom prst="rect">
            <a:avLst/>
          </a:prstGeom>
          <a:noFill/>
        </p:spPr>
      </p:pic>
      <p:pic>
        <p:nvPicPr>
          <p:cNvPr id="6" name="Picture 2" descr="F:\AAA-PDF-SGK\PNG\Bai12-KP1.pn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49065" r="17175" b="46592"/>
          <a:stretch/>
        </p:blipFill>
        <p:spPr bwMode="auto">
          <a:xfrm>
            <a:off x="1593035" y="4103195"/>
            <a:ext cx="9005929" cy="955863"/>
          </a:xfrm>
          <a:prstGeom prst="rect">
            <a:avLst/>
          </a:prstGeom>
          <a:noFill/>
        </p:spPr>
      </p:pic>
      <p:pic>
        <p:nvPicPr>
          <p:cNvPr id="7" name="Picture 2" descr="F:\AAA-PDF-SGK\PNG\Bai12-KP1.pn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54740" r="17175" b="41085"/>
          <a:stretch/>
        </p:blipFill>
        <p:spPr bwMode="auto">
          <a:xfrm>
            <a:off x="1593036" y="5003883"/>
            <a:ext cx="9005928" cy="919099"/>
          </a:xfrm>
          <a:prstGeom prst="rect">
            <a:avLst/>
          </a:prstGeom>
          <a:noFill/>
        </p:spPr>
      </p:pic>
      <p:pic>
        <p:nvPicPr>
          <p:cNvPr id="8" name="Picture 2" descr="F:\AAA-PDF-SGK\PNG\Bai12-KP1.pn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60251" r="17175" b="35574"/>
          <a:stretch/>
        </p:blipFill>
        <p:spPr bwMode="auto">
          <a:xfrm>
            <a:off x="1593036" y="5855776"/>
            <a:ext cx="9005928" cy="919099"/>
          </a:xfrm>
          <a:prstGeom prst="rect">
            <a:avLst/>
          </a:prstGeom>
          <a:noFill/>
        </p:spPr>
      </p:pic>
      <p:pic>
        <p:nvPicPr>
          <p:cNvPr id="9" name="Picture 2" descr="F:\AAA-PDF-SGK\PNG\Bai12-KP1.png"/>
          <p:cNvPicPr>
            <a:picLocks noChangeAspect="1" noChangeArrowheads="1"/>
          </p:cNvPicPr>
          <p:nvPr/>
        </p:nvPicPr>
        <p:blipFill rotWithShape="1">
          <a:blip r:embed="rId4" cstate="print"/>
          <a:srcRect l="26989" t="28179" r="17175" b="68480"/>
          <a:stretch/>
        </p:blipFill>
        <p:spPr bwMode="auto">
          <a:xfrm>
            <a:off x="1308023" y="558664"/>
            <a:ext cx="9005933" cy="735279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31" y="-116227"/>
            <a:ext cx="2445497" cy="12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692453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9670" y="2133758"/>
            <a:ext cx="1129577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036" y="2133758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7" y="1872705"/>
            <a:ext cx="131145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589463" y="1872705"/>
            <a:ext cx="8494453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8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900" objId="20"/>
        <p14:triggerEvt type="onClick" time="25714" objId="25"/>
        <p14:triggerEvt type="onClick" time="30515" objId="2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24" y="363158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4961" y="4730082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089" y="2098132"/>
            <a:ext cx="1138134" cy="103276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7377" y="2098132"/>
            <a:ext cx="1129577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5742" y="2098132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107" y="2098132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473" y="2098132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0839" y="2098132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56448" y="1837079"/>
            <a:ext cx="275234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194435" y="1837079"/>
            <a:ext cx="707882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397580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397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180581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80579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808989" y="4268030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808987" y="4268030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768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63473" y="4185066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6447" y="1837079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751104" y="5955218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11" y="2098132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21755" objId="20"/>
        <p14:triggerEvt type="onClick" time="25686" objId="25"/>
        <p14:triggerEvt type="onClick" time="32200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7106" y="4943950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401" y="2133758"/>
            <a:ext cx="1129577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4173892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63839" y="1872705"/>
            <a:ext cx="5620077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097" objId="20"/>
        <p14:triggerEvt type="onClick" time="20873" objId="25"/>
        <p14:triggerEvt type="onClick" time="25259" objId="2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790" y="4530526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766" y="2133758"/>
            <a:ext cx="1129577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5" y="1872705"/>
            <a:ext cx="5584185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74131" y="1872705"/>
            <a:ext cx="4209784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444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7255" objId="20"/>
        <p14:triggerEvt type="onClick" time="20051" objId="25"/>
        <p14:triggerEvt type="onClick" time="23747" objId="2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670" y="2133758"/>
            <a:ext cx="1138134" cy="10327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264" y="2137234"/>
            <a:ext cx="1138134" cy="10327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742" y="4505387"/>
            <a:ext cx="1914050" cy="1914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748" y="2133758"/>
            <a:ext cx="1138134" cy="103276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3132" y="2133758"/>
            <a:ext cx="1129577" cy="103276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498" y="2133758"/>
            <a:ext cx="1129577" cy="103276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67106" y="1872705"/>
            <a:ext cx="700020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290156" y="1872705"/>
            <a:ext cx="2793759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208239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208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991240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991238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619648" y="4303656"/>
            <a:ext cx="780922" cy="7775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prstClr val="black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7619646" y="4303656"/>
            <a:ext cx="780922" cy="777595"/>
          </a:xfrm>
          <a:prstGeom prst="roundRect">
            <a:avLst/>
          </a:prstGeom>
          <a:solidFill>
            <a:srgbClr val="3B6BDD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b="1" dirty="0">
                <a:solidFill>
                  <a:prstClr val="white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8427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+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74132" y="4220692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4472C4"/>
                </a:solidFill>
                <a:latin typeface="Calibri" panose="020F0502020204030204" pitchFamily="34" charset="0"/>
              </a:rPr>
              <a:t>=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67106" y="1872705"/>
            <a:ext cx="9916810" cy="155487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4" name="Action Button: Home 33">
            <a:hlinkClick r:id="rId7" action="ppaction://hlinksldjump" highlightClick="1"/>
          </p:cNvPr>
          <p:cNvSpPr/>
          <p:nvPr/>
        </p:nvSpPr>
        <p:spPr>
          <a:xfrm>
            <a:off x="11561763" y="5990844"/>
            <a:ext cx="440896" cy="453732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14" y="2130282"/>
            <a:ext cx="1138134" cy="10327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208" y="2133758"/>
            <a:ext cx="1138134" cy="10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23" grpId="0" animBg="1"/>
      <p:bldP spid="26" grpId="0" animBg="1"/>
      <p:bldP spid="31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triggerEvt type="onClick" time="11532" objId="20"/>
        <p14:triggerEvt type="onClick" time="15041" objId="25"/>
        <p14:triggerEvt type="onClick" time="20842" objId="2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37.4|1.7|7.9|5.1|2|5.7|5.7|4.6|1.9|5.6|5.1|3.6|2.5|223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</TotalTime>
  <Words>155</Words>
  <Application>Microsoft Office PowerPoint</Application>
  <PresentationFormat>Widescreen</PresentationFormat>
  <Paragraphs>100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Arial</vt:lpstr>
      <vt:lpstr>Arial-Rounded</vt:lpstr>
      <vt:lpstr>Calibri</vt:lpstr>
      <vt:lpstr>等线</vt:lpstr>
      <vt:lpstr>Lato</vt:lpstr>
      <vt:lpstr>Lato Heavy</vt:lpstr>
      <vt:lpstr>Office Theme</vt:lpstr>
      <vt:lpstr>2_Office 主题</vt:lpstr>
      <vt:lpstr>https://www.freeppt7.com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P010921</cp:lastModifiedBy>
  <cp:revision>82</cp:revision>
  <dcterms:created xsi:type="dcterms:W3CDTF">2021-07-20T01:55:21Z</dcterms:created>
  <dcterms:modified xsi:type="dcterms:W3CDTF">2023-07-20T12:23:48Z</dcterms:modified>
</cp:coreProperties>
</file>