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8"/>
  </p:notesMasterIdLst>
  <p:sldIdLst>
    <p:sldId id="257" r:id="rId4"/>
    <p:sldId id="258" r:id="rId5"/>
    <p:sldId id="259" r:id="rId6"/>
    <p:sldId id="260" r:id="rId7"/>
    <p:sldId id="267" r:id="rId8"/>
    <p:sldId id="326" r:id="rId9"/>
    <p:sldId id="329" r:id="rId10"/>
    <p:sldId id="330" r:id="rId11"/>
    <p:sldId id="264" r:id="rId12"/>
    <p:sldId id="261" r:id="rId13"/>
    <p:sldId id="265" r:id="rId14"/>
    <p:sldId id="263" r:id="rId15"/>
    <p:sldId id="374"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BB25C-86DA-4520-9840-9365A1F722FA}" type="datetimeFigureOut">
              <a:rPr lang="en-US" smtClean="0"/>
              <a:t>18/12/2022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AE607-9598-4A2D-BD65-EE9F1397E77E}" type="slidenum">
              <a:rPr lang="en-US" smtClean="0"/>
              <a:t>‹#›</a:t>
            </a:fld>
            <a:endParaRPr lang="en-US"/>
          </a:p>
        </p:txBody>
      </p:sp>
    </p:spTree>
    <p:extLst>
      <p:ext uri="{BB962C8B-B14F-4D97-AF65-F5344CB8AC3E}">
        <p14:creationId xmlns:p14="http://schemas.microsoft.com/office/powerpoint/2010/main" val="15744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Cô chào các con, chào mừng các con đến với tiết toán, hôm nay cô sẽ hướng dẫn các con học bài 10 phép cộng trong phạm vi 10 tiết 5.Tiết hôm nay các con sẽ cùng cô luyện tập về cách tìm kết quả của phép cộng trong phạm vi 10 nhé. Các con hãy mở sách giáo khoa trang 64- 65 để chúng mình cùng học bài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76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Tiếp theo là phần trò chơi cặp tấm thẻ anh em. Trò chơi này chúng mình sẽ chơi theo nhóm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613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1: Số? Các con hãy quan sát hình vẽ phần a cho cô biết có mấy quả cam màu vàng và mấy quả cam màu xanh. À, có 6 quả cam màu vàng và 2 quả cam màu xanh, có tất cả bao nhiêu quả cam? Đúng rồi, 6 quả cam màu vàng và 2 quả cam màu xanh là 8 quả cam. Chúng mình có phép tính cộng nào? 6 + 2 = 8, Vậy 2 + 6 bằng mấy. Đúng rồi 2 + 6  = 8. Con hãy quan sát nhận xét cho cô xem 2 kết quả của 2 phép tính cộng này, à 2 pt này đều có kq bằng 8, vậy 6 + 2 = 2 + 6.Như vậy khi đổi chỗ các số trong phép cộng thì kết quả k thay đổi.Ở phép cộng này 2 đổi chỗ cho 6 kết quả vẫn bằng 8.Khi biết 6 + 2 = 8 thì chúng mình cũng biết ngay đc 2 + 6 = 8, 8 gồm 6 và 2, 8 gồm 2 và 6.Bây giờ tương tự cách làm như phần a, các con hãy dừng video lại để làm phần b, c nhé.</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59595-F458-44E0-B940-9929F4B1A6B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58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tin chắc các con đều hoàn thành tốt phần b, c nhỉ.giờ mình cùng chữa nhé.5 quả cam màu vàng và 4 quả cam màu xanh là mấy quả? À 5 quả cam màu vàng và 4 quả cam màu xanh là 9 quả , vậy 5 + 4 = 9, 4 + 5 bằng mấy, 4 + 5 cũng =9.Ở trong pc này thì số 5 và số 4 đổi chỗ cho nhau kết quả vẫn = 9. 9 gồm 5 và 4.9 gồm 4 và 5</a:t>
            </a:r>
          </a:p>
          <a:p>
            <a:r>
              <a:rPr lang="en-US"/>
              <a:t>Tương tự phần c, 4 + 6 = 10 , 6 + 4  cũng = 10, 10 gồm 4 và 6., 10 gồm 6 và 4. 4 và 6 đổi chỗ cho nhau những kết quả của pc vẫn = 10. vậy Bây giờ chúng mình chuyển sáng bài tập 2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8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2, tính nhẩm.Bây giờ các con hãy nhẩm kết quả của các phép tính cộng này và viết kết quả vào sách cho cô nhé.các Con bấm dừng video lại các con làm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529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Bây giờ con hãy nêu kết quả cùng cô nhé  7 + 1= 8	6 + 2 = 8	5 + 3 = 8	4 + 4= 8</a:t>
            </a:r>
          </a:p>
          <a:p>
            <a:pPr>
              <a:lnSpc>
                <a:spcPct val="150000"/>
              </a:lnSpc>
            </a:pPr>
            <a:r>
              <a:rPr lang="en-US"/>
              <a:t>                                                                     1 + 7= 8	2 + 6= 8	3 + 5 = 8	8 + 0= 8</a:t>
            </a:r>
          </a:p>
          <a:p>
            <a:pPr>
              <a:lnSpc>
                <a:spcPct val="150000"/>
              </a:lnSpc>
            </a:pPr>
            <a:r>
              <a:rPr lang="en-US"/>
              <a:t>Chúng mình dễ dàng nhận thấy các phép tính cộng của bài 2 đều có kết quả bằng 8. Để tìm đc kết quả của các phép tính bằng cách các con có thể sử dụng cách đếm thêm.</a:t>
            </a:r>
          </a:p>
          <a:p>
            <a:pPr>
              <a:lnSpc>
                <a:spcPct val="150000"/>
              </a:lnSpc>
            </a:pPr>
            <a:r>
              <a:rPr lang="en-US"/>
              <a:t>Bây giờ chúng mình chuyển sang bài 3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31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3. Số. Ở bài 3 chúng mình thấy có 3 hang, các con hãy quan sát mẫu ở cột thứ nhất và cho cô biết làm thế nào để chúng mình điền đc các số còn thiếu. À để điền được các số con thiếu chúng mình lấy số ở hang thứ nhất cộng với số hang thứ hai được kết quả bn thì chúng mình viết số vào hang thứ 3. 9 + 0 = 9. Viết 9. Tương tự các cột còn lại các con hãy dừng video và hoàn thiện bài tập 3 cho cô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92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con đã làm xong chưa nào. Cùng chữa với cô nhé. 8 + 1 = 9, 7 + 2 = 9, 6 + 3 = 9, 5 + 4 = 9. Để điền đc số thích hợp vào ô trống chúng mình phải thực hiện phép tính cộng.Muốn tìm kết quả đúng của phép cộng chúng mình dựa vào cách đếm them hoặc con có thể dựa vào pc đã biết. Bây giờ chúng mình chuyển sang bt tiếp theo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725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4, số.Con hãy quan sát tranh bt tập 4 cho cô biết con nhìn thấy gì nào?</a:t>
            </a:r>
          </a:p>
          <a:p>
            <a:r>
              <a:rPr lang="en-US"/>
              <a:t>À quan sát phần a bài 4 chúng mình thấy có rất nhiều con bướm và bông hoa, phần b thì có 2 chiếc để những chiếc kẹo có hình cái kem.Bây giờ các con quan sát kĩ 2 hình vẽ và nêu tình huống bài toán tương ứng và viết phép tính thích hợp với tình huống đã nêu nhé.Con hãy bấm dừng video lại thực hiện cho cô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587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 đã nêu tình huống bài toán và viết phép tính như thế nào.Chúng mình cùng nêu lại với cô nhé.</a:t>
            </a:r>
          </a:p>
          <a:p>
            <a:r>
              <a:rPr lang="en-US"/>
              <a:t>Có 4 con bướm đang đậu và 4 con bướm đang bay đến.Hỏi có tất cả mấy con bướm. Con thấy có tất cả mấy con bướm? À 4 con bướm đang đậu và 4 con bướm bay đến là 8 con bướm vậy cô có phép tính 4 + 4 = 8</a:t>
            </a:r>
          </a:p>
          <a:p>
            <a:r>
              <a:rPr lang="en-US"/>
              <a:t>Tiếp theo ở phần b chúng mình đã nêu tình huống bài toán như thế nào? À đĩa thứ nhất có 3 cái kẹo, đĩa thứ 2 có 6 cái kẹo.Hỏi cả hai đĩa có mấy cái kẹo? À  3 cái kẹo đĩa thứ nhất và 6 cái kẹo đĩa thứ 2 là 9 cái kẹo. Vậy ta có phép tính 3 + 6 = 9. </a:t>
            </a:r>
          </a:p>
          <a:p>
            <a:r>
              <a:rPr lang="en-US"/>
              <a:t>Ở bài tập 4 các con đã đc làm quen với cách viết phép cộng phù hợp với tình huống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41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754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1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19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9CB850-4F5D-4C6B-88CA-104DDEA230C3}" type="datetimeFigureOut">
              <a:rPr lang="en-US" smtClean="0"/>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89079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250811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CB850-4F5D-4C6B-88CA-104DDEA230C3}" type="datetimeFigureOut">
              <a:rPr lang="en-US" smtClean="0"/>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12752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CB850-4F5D-4C6B-88CA-104DDEA230C3}" type="datetimeFigureOut">
              <a:rPr lang="en-US" smtClean="0"/>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795768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CB850-4F5D-4C6B-88CA-104DDEA230C3}" type="datetimeFigureOut">
              <a:rPr lang="en-US" smtClean="0"/>
              <a:t>18/12/2022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290901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CB850-4F5D-4C6B-88CA-104DDEA230C3}" type="datetimeFigureOut">
              <a:rPr lang="en-US" smtClean="0"/>
              <a:t>18/12/2022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3012440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CB850-4F5D-4C6B-88CA-104DDEA230C3}" type="datetimeFigureOut">
              <a:rPr lang="en-US" smtClean="0"/>
              <a:t>18/12/2022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03964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9CB850-4F5D-4C6B-88CA-104DDEA230C3}" type="datetimeFigureOut">
              <a:rPr lang="en-US" smtClean="0"/>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405305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33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9CB850-4F5D-4C6B-88CA-104DDEA230C3}" type="datetimeFigureOut">
              <a:rPr lang="en-US" smtClean="0"/>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668562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13954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3291903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3" y="1491606"/>
            <a:ext cx="9867487"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42807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6842" b="1">
                <a:solidFill>
                  <a:schemeClr val="lt1"/>
                </a:solidFill>
                <a:latin typeface="Quicksand"/>
                <a:ea typeface="Quicksand"/>
                <a:cs typeface="Quicksand"/>
                <a:sym typeface="Quicksand"/>
              </a:defRPr>
            </a:lvl1pPr>
            <a:lvl2pPr lvl="1" algn="ctr">
              <a:spcBef>
                <a:spcPts val="0"/>
              </a:spcBef>
              <a:spcAft>
                <a:spcPts val="0"/>
              </a:spcAft>
              <a:buSzPts val="5200"/>
              <a:buNone/>
              <a:defRPr sz="5188"/>
            </a:lvl2pPr>
            <a:lvl3pPr lvl="2" algn="ctr">
              <a:spcBef>
                <a:spcPts val="0"/>
              </a:spcBef>
              <a:spcAft>
                <a:spcPts val="0"/>
              </a:spcAft>
              <a:buSzPts val="5200"/>
              <a:buNone/>
              <a:defRPr sz="5188"/>
            </a:lvl3pPr>
            <a:lvl4pPr lvl="3" algn="ctr">
              <a:spcBef>
                <a:spcPts val="0"/>
              </a:spcBef>
              <a:spcAft>
                <a:spcPts val="0"/>
              </a:spcAft>
              <a:buSzPts val="5200"/>
              <a:buNone/>
              <a:defRPr sz="5188"/>
            </a:lvl4pPr>
            <a:lvl5pPr lvl="4" algn="ctr">
              <a:spcBef>
                <a:spcPts val="0"/>
              </a:spcBef>
              <a:spcAft>
                <a:spcPts val="0"/>
              </a:spcAft>
              <a:buSzPts val="5200"/>
              <a:buNone/>
              <a:defRPr sz="5188"/>
            </a:lvl5pPr>
            <a:lvl6pPr lvl="5" algn="ctr">
              <a:spcBef>
                <a:spcPts val="0"/>
              </a:spcBef>
              <a:spcAft>
                <a:spcPts val="0"/>
              </a:spcAft>
              <a:buSzPts val="5200"/>
              <a:buNone/>
              <a:defRPr sz="5188"/>
            </a:lvl6pPr>
            <a:lvl7pPr lvl="6" algn="ctr">
              <a:spcBef>
                <a:spcPts val="0"/>
              </a:spcBef>
              <a:spcAft>
                <a:spcPts val="0"/>
              </a:spcAft>
              <a:buSzPts val="5200"/>
              <a:buNone/>
              <a:defRPr sz="5188"/>
            </a:lvl7pPr>
            <a:lvl8pPr lvl="7" algn="ctr">
              <a:spcBef>
                <a:spcPts val="0"/>
              </a:spcBef>
              <a:spcAft>
                <a:spcPts val="0"/>
              </a:spcAft>
              <a:buSzPts val="5200"/>
              <a:buNone/>
              <a:defRPr sz="5188"/>
            </a:lvl8pPr>
            <a:lvl9pPr lvl="8" algn="ctr">
              <a:spcBef>
                <a:spcPts val="0"/>
              </a:spcBef>
              <a:spcAft>
                <a:spcPts val="0"/>
              </a:spcAft>
              <a:buSzPts val="5200"/>
              <a:buNone/>
              <a:defRPr sz="5188"/>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9pPr>
          </a:lstStyle>
          <a:p>
            <a:endParaRPr/>
          </a:p>
        </p:txBody>
      </p:sp>
      <p:sp>
        <p:nvSpPr>
          <p:cNvPr id="11" name="Google Shape;11;p2"/>
          <p:cNvSpPr/>
          <p:nvPr/>
        </p:nvSpPr>
        <p:spPr>
          <a:xfrm>
            <a:off x="8421184" y="-67"/>
            <a:ext cx="3770800" cy="6858000"/>
          </a:xfrm>
          <a:prstGeom prst="rect">
            <a:avLst/>
          </a:prstGeom>
          <a:solidFill>
            <a:schemeClr val="lt1"/>
          </a:solidFill>
          <a:ln>
            <a:noFill/>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 name="Google Shape;13;p2"/>
          <p:cNvSpPr/>
          <p:nvPr/>
        </p:nvSpPr>
        <p:spPr>
          <a:xfrm rot="1506031">
            <a:off x="6428057"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 name="Google Shape;15;p2"/>
          <p:cNvSpPr/>
          <p:nvPr/>
        </p:nvSpPr>
        <p:spPr>
          <a:xfrm rot="7641468">
            <a:off x="9728550"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6" name="Google Shape;16;p2"/>
          <p:cNvSpPr/>
          <p:nvPr/>
        </p:nvSpPr>
        <p:spPr>
          <a:xfrm>
            <a:off x="-291800" y="100600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5" y="57664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2" y="546803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1" name="Google Shape;21;p2"/>
          <p:cNvSpPr/>
          <p:nvPr/>
        </p:nvSpPr>
        <p:spPr>
          <a:xfrm>
            <a:off x="7460934" y="6482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8"/>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540401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105"/>
            </a:lvl1pPr>
            <a:lvl2pPr lvl="1" algn="ctr">
              <a:lnSpc>
                <a:spcPct val="100000"/>
              </a:lnSpc>
              <a:spcBef>
                <a:spcPts val="0"/>
              </a:spcBef>
              <a:spcAft>
                <a:spcPts val="0"/>
              </a:spcAft>
              <a:buSzPts val="2100"/>
              <a:buNone/>
              <a:defRPr sz="2105"/>
            </a:lvl2pPr>
            <a:lvl3pPr lvl="2" algn="ctr">
              <a:lnSpc>
                <a:spcPct val="100000"/>
              </a:lnSpc>
              <a:spcBef>
                <a:spcPts val="0"/>
              </a:spcBef>
              <a:spcAft>
                <a:spcPts val="0"/>
              </a:spcAft>
              <a:buSzPts val="2100"/>
              <a:buNone/>
              <a:defRPr sz="2105"/>
            </a:lvl3pPr>
            <a:lvl4pPr lvl="3" algn="ctr">
              <a:lnSpc>
                <a:spcPct val="100000"/>
              </a:lnSpc>
              <a:spcBef>
                <a:spcPts val="0"/>
              </a:spcBef>
              <a:spcAft>
                <a:spcPts val="0"/>
              </a:spcAft>
              <a:buSzPts val="2100"/>
              <a:buNone/>
              <a:defRPr sz="2105"/>
            </a:lvl4pPr>
            <a:lvl5pPr lvl="4" algn="ctr">
              <a:lnSpc>
                <a:spcPct val="100000"/>
              </a:lnSpc>
              <a:spcBef>
                <a:spcPts val="0"/>
              </a:spcBef>
              <a:spcAft>
                <a:spcPts val="0"/>
              </a:spcAft>
              <a:buSzPts val="2100"/>
              <a:buNone/>
              <a:defRPr sz="2105"/>
            </a:lvl5pPr>
            <a:lvl6pPr lvl="5" algn="ctr">
              <a:lnSpc>
                <a:spcPct val="100000"/>
              </a:lnSpc>
              <a:spcBef>
                <a:spcPts val="0"/>
              </a:spcBef>
              <a:spcAft>
                <a:spcPts val="0"/>
              </a:spcAft>
              <a:buSzPts val="2100"/>
              <a:buNone/>
              <a:defRPr sz="2105"/>
            </a:lvl6pPr>
            <a:lvl7pPr lvl="6" algn="ctr">
              <a:lnSpc>
                <a:spcPct val="100000"/>
              </a:lnSpc>
              <a:spcBef>
                <a:spcPts val="0"/>
              </a:spcBef>
              <a:spcAft>
                <a:spcPts val="0"/>
              </a:spcAft>
              <a:buSzPts val="2100"/>
              <a:buNone/>
              <a:defRPr sz="2105"/>
            </a:lvl7pPr>
            <a:lvl8pPr lvl="7" algn="ctr">
              <a:lnSpc>
                <a:spcPct val="100000"/>
              </a:lnSpc>
              <a:spcBef>
                <a:spcPts val="0"/>
              </a:spcBef>
              <a:spcAft>
                <a:spcPts val="0"/>
              </a:spcAft>
              <a:buSzPts val="2100"/>
              <a:buNone/>
              <a:defRPr sz="2105"/>
            </a:lvl8pPr>
            <a:lvl9pPr lvl="8" algn="ctr">
              <a:lnSpc>
                <a:spcPct val="100000"/>
              </a:lnSpc>
              <a:spcBef>
                <a:spcPts val="0"/>
              </a:spcBef>
              <a:spcAft>
                <a:spcPts val="0"/>
              </a:spcAft>
              <a:buSzPts val="2100"/>
              <a:buNone/>
              <a:defRPr sz="2105"/>
            </a:lvl9pPr>
          </a:lstStyle>
          <a:p>
            <a:endParaRPr/>
          </a:p>
        </p:txBody>
      </p:sp>
      <p:sp>
        <p:nvSpPr>
          <p:cNvPr id="116" name="Google Shape;116;p9"/>
          <p:cNvSpPr txBox="1">
            <a:spLocks noGrp="1"/>
          </p:cNvSpPr>
          <p:nvPr>
            <p:ph type="body" idx="2"/>
          </p:nvPr>
        </p:nvSpPr>
        <p:spPr>
          <a:xfrm>
            <a:off x="6586000" y="965433"/>
            <a:ext cx="5116000" cy="4926800"/>
          </a:xfrm>
          <a:prstGeom prst="rect">
            <a:avLst/>
          </a:prstGeom>
        </p:spPr>
        <p:txBody>
          <a:bodyPr spcFirstLastPara="1" wrap="square" lIns="121705" tIns="121705" rIns="121705" bIns="121705" anchor="ctr" anchorCtr="0">
            <a:noAutofit/>
          </a:bodyPr>
          <a:lstStyle>
            <a:lvl1pPr marL="457625" lvl="0" indent="-343218">
              <a:spcBef>
                <a:spcPts val="0"/>
              </a:spcBef>
              <a:spcAft>
                <a:spcPts val="0"/>
              </a:spcAft>
              <a:buSzPts val="1800"/>
              <a:buChar char="●"/>
              <a:defRPr/>
            </a:lvl1pPr>
            <a:lvl2pPr marL="915250" lvl="1" indent="-317795">
              <a:spcBef>
                <a:spcPts val="1602"/>
              </a:spcBef>
              <a:spcAft>
                <a:spcPts val="0"/>
              </a:spcAft>
              <a:buSzPts val="1400"/>
              <a:buChar char="○"/>
              <a:defRPr/>
            </a:lvl2pPr>
            <a:lvl3pPr marL="1372875" lvl="2" indent="-317795">
              <a:spcBef>
                <a:spcPts val="1602"/>
              </a:spcBef>
              <a:spcAft>
                <a:spcPts val="0"/>
              </a:spcAft>
              <a:buSzPts val="1400"/>
              <a:buChar char="■"/>
              <a:defRPr/>
            </a:lvl3pPr>
            <a:lvl4pPr marL="1830500" lvl="3" indent="-317795">
              <a:spcBef>
                <a:spcPts val="1602"/>
              </a:spcBef>
              <a:spcAft>
                <a:spcPts val="0"/>
              </a:spcAft>
              <a:buSzPts val="1400"/>
              <a:buChar char="●"/>
              <a:defRPr/>
            </a:lvl4pPr>
            <a:lvl5pPr marL="2288124" lvl="4" indent="-317795">
              <a:spcBef>
                <a:spcPts val="1602"/>
              </a:spcBef>
              <a:spcAft>
                <a:spcPts val="0"/>
              </a:spcAft>
              <a:buSzPts val="1400"/>
              <a:buChar char="○"/>
              <a:defRPr/>
            </a:lvl5pPr>
            <a:lvl6pPr marL="2745749" lvl="5" indent="-317795">
              <a:spcBef>
                <a:spcPts val="1602"/>
              </a:spcBef>
              <a:spcAft>
                <a:spcPts val="0"/>
              </a:spcAft>
              <a:buSzPts val="1400"/>
              <a:buChar char="■"/>
              <a:defRPr/>
            </a:lvl6pPr>
            <a:lvl7pPr marL="3203374" lvl="6" indent="-317795">
              <a:spcBef>
                <a:spcPts val="1602"/>
              </a:spcBef>
              <a:spcAft>
                <a:spcPts val="0"/>
              </a:spcAft>
              <a:buSzPts val="1400"/>
              <a:buChar char="●"/>
              <a:defRPr/>
            </a:lvl7pPr>
            <a:lvl8pPr marL="3660999" lvl="7" indent="-317795">
              <a:spcBef>
                <a:spcPts val="1602"/>
              </a:spcBef>
              <a:spcAft>
                <a:spcPts val="0"/>
              </a:spcAft>
              <a:buSzPts val="1400"/>
              <a:buChar char="○"/>
              <a:defRPr/>
            </a:lvl8pPr>
            <a:lvl9pPr marL="4118624" lvl="8" indent="-317795">
              <a:spcBef>
                <a:spcPts val="1602"/>
              </a:spcBef>
              <a:spcAft>
                <a:spcPts val="1602"/>
              </a:spcAft>
              <a:buSzPts val="1400"/>
              <a:buChar char="■"/>
              <a:defRPr/>
            </a:lvl9pPr>
          </a:lstStyle>
          <a:p>
            <a:endParaRPr/>
          </a:p>
        </p:txBody>
      </p:sp>
    </p:spTree>
    <p:extLst>
      <p:ext uri="{BB962C8B-B14F-4D97-AF65-F5344CB8AC3E}">
        <p14:creationId xmlns:p14="http://schemas.microsoft.com/office/powerpoint/2010/main" val="933618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3308"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0" y="594030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3"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1" name="Google Shape;121;p10"/>
          <p:cNvSpPr/>
          <p:nvPr/>
        </p:nvSpPr>
        <p:spPr>
          <a:xfrm>
            <a:off x="6756017" y="61798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2" name="Google Shape;122;p10"/>
          <p:cNvSpPr/>
          <p:nvPr/>
        </p:nvSpPr>
        <p:spPr>
          <a:xfrm flipH="1">
            <a:off x="8015000" y="26826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4" name="Google Shape;124;p10"/>
          <p:cNvSpPr/>
          <p:nvPr/>
        </p:nvSpPr>
        <p:spPr>
          <a:xfrm flipH="1">
            <a:off x="9026629" y="128378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99522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9624" b="1">
                <a:solidFill>
                  <a:schemeClr val="accent1"/>
                </a:solidFill>
                <a:latin typeface="Quicksand"/>
                <a:ea typeface="Quicksand"/>
                <a:cs typeface="Quicksand"/>
                <a:sym typeface="Quicksand"/>
              </a:defRPr>
            </a:lvl1pPr>
            <a:lvl2pPr lvl="1" algn="ctr">
              <a:spcBef>
                <a:spcPts val="0"/>
              </a:spcBef>
              <a:spcAft>
                <a:spcPts val="0"/>
              </a:spcAft>
              <a:buSzPts val="12000"/>
              <a:buNone/>
              <a:defRPr sz="12030"/>
            </a:lvl2pPr>
            <a:lvl3pPr lvl="2" algn="ctr">
              <a:spcBef>
                <a:spcPts val="0"/>
              </a:spcBef>
              <a:spcAft>
                <a:spcPts val="0"/>
              </a:spcAft>
              <a:buSzPts val="12000"/>
              <a:buNone/>
              <a:defRPr sz="12030"/>
            </a:lvl3pPr>
            <a:lvl4pPr lvl="3" algn="ctr">
              <a:spcBef>
                <a:spcPts val="0"/>
              </a:spcBef>
              <a:spcAft>
                <a:spcPts val="0"/>
              </a:spcAft>
              <a:buSzPts val="12000"/>
              <a:buNone/>
              <a:defRPr sz="12030"/>
            </a:lvl4pPr>
            <a:lvl5pPr lvl="4" algn="ctr">
              <a:spcBef>
                <a:spcPts val="0"/>
              </a:spcBef>
              <a:spcAft>
                <a:spcPts val="0"/>
              </a:spcAft>
              <a:buSzPts val="12000"/>
              <a:buNone/>
              <a:defRPr sz="12030"/>
            </a:lvl5pPr>
            <a:lvl6pPr lvl="5" algn="ctr">
              <a:spcBef>
                <a:spcPts val="0"/>
              </a:spcBef>
              <a:spcAft>
                <a:spcPts val="0"/>
              </a:spcAft>
              <a:buSzPts val="12000"/>
              <a:buNone/>
              <a:defRPr sz="12030"/>
            </a:lvl6pPr>
            <a:lvl7pPr lvl="6" algn="ctr">
              <a:spcBef>
                <a:spcPts val="0"/>
              </a:spcBef>
              <a:spcAft>
                <a:spcPts val="0"/>
              </a:spcAft>
              <a:buSzPts val="12000"/>
              <a:buNone/>
              <a:defRPr sz="12030"/>
            </a:lvl7pPr>
            <a:lvl8pPr lvl="7" algn="ctr">
              <a:spcBef>
                <a:spcPts val="0"/>
              </a:spcBef>
              <a:spcAft>
                <a:spcPts val="0"/>
              </a:spcAft>
              <a:buSzPts val="12000"/>
              <a:buNone/>
              <a:defRPr sz="12030"/>
            </a:lvl8pPr>
            <a:lvl9pPr lvl="8" algn="ctr">
              <a:spcBef>
                <a:spcPts val="0"/>
              </a:spcBef>
              <a:spcAft>
                <a:spcPts val="0"/>
              </a:spcAft>
              <a:buSzPts val="12000"/>
              <a:buNone/>
              <a:defRPr sz="1203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8">
                <a:solidFill>
                  <a:srgbClr val="000000"/>
                </a:solidFill>
              </a:defRPr>
            </a:lvl2pPr>
            <a:lvl3pPr lvl="2" algn="ctr" rtl="0">
              <a:lnSpc>
                <a:spcPct val="100000"/>
              </a:lnSpc>
              <a:spcBef>
                <a:spcPts val="0"/>
              </a:spcBef>
              <a:spcAft>
                <a:spcPts val="0"/>
              </a:spcAft>
              <a:buClr>
                <a:srgbClr val="000000"/>
              </a:buClr>
              <a:buSzPts val="1100"/>
              <a:buNone/>
              <a:defRPr sz="1128">
                <a:solidFill>
                  <a:srgbClr val="000000"/>
                </a:solidFill>
              </a:defRPr>
            </a:lvl3pPr>
            <a:lvl4pPr lvl="3" algn="ctr" rtl="0">
              <a:lnSpc>
                <a:spcPct val="100000"/>
              </a:lnSpc>
              <a:spcBef>
                <a:spcPts val="0"/>
              </a:spcBef>
              <a:spcAft>
                <a:spcPts val="0"/>
              </a:spcAft>
              <a:buClr>
                <a:srgbClr val="000000"/>
              </a:buClr>
              <a:buSzPts val="1100"/>
              <a:buNone/>
              <a:defRPr sz="1128">
                <a:solidFill>
                  <a:srgbClr val="000000"/>
                </a:solidFill>
              </a:defRPr>
            </a:lvl4pPr>
            <a:lvl5pPr lvl="4" algn="ctr" rtl="0">
              <a:lnSpc>
                <a:spcPct val="100000"/>
              </a:lnSpc>
              <a:spcBef>
                <a:spcPts val="0"/>
              </a:spcBef>
              <a:spcAft>
                <a:spcPts val="0"/>
              </a:spcAft>
              <a:buClr>
                <a:srgbClr val="000000"/>
              </a:buClr>
              <a:buSzPts val="1100"/>
              <a:buNone/>
              <a:defRPr sz="1128">
                <a:solidFill>
                  <a:srgbClr val="000000"/>
                </a:solidFill>
              </a:defRPr>
            </a:lvl5pPr>
            <a:lvl6pPr lvl="5" algn="ctr" rtl="0">
              <a:lnSpc>
                <a:spcPct val="100000"/>
              </a:lnSpc>
              <a:spcBef>
                <a:spcPts val="0"/>
              </a:spcBef>
              <a:spcAft>
                <a:spcPts val="0"/>
              </a:spcAft>
              <a:buClr>
                <a:srgbClr val="000000"/>
              </a:buClr>
              <a:buSzPts val="1100"/>
              <a:buNone/>
              <a:defRPr sz="1128">
                <a:solidFill>
                  <a:srgbClr val="000000"/>
                </a:solidFill>
              </a:defRPr>
            </a:lvl6pPr>
            <a:lvl7pPr lvl="6" algn="ctr" rtl="0">
              <a:lnSpc>
                <a:spcPct val="100000"/>
              </a:lnSpc>
              <a:spcBef>
                <a:spcPts val="0"/>
              </a:spcBef>
              <a:spcAft>
                <a:spcPts val="0"/>
              </a:spcAft>
              <a:buClr>
                <a:srgbClr val="000000"/>
              </a:buClr>
              <a:buSzPts val="1100"/>
              <a:buNone/>
              <a:defRPr sz="1128">
                <a:solidFill>
                  <a:srgbClr val="000000"/>
                </a:solidFill>
              </a:defRPr>
            </a:lvl7pPr>
            <a:lvl8pPr lvl="7" algn="ctr" rtl="0">
              <a:lnSpc>
                <a:spcPct val="100000"/>
              </a:lnSpc>
              <a:spcBef>
                <a:spcPts val="0"/>
              </a:spcBef>
              <a:spcAft>
                <a:spcPts val="0"/>
              </a:spcAft>
              <a:buClr>
                <a:srgbClr val="000000"/>
              </a:buClr>
              <a:buSzPts val="1100"/>
              <a:buNone/>
              <a:defRPr sz="1128">
                <a:solidFill>
                  <a:srgbClr val="000000"/>
                </a:solidFill>
              </a:defRPr>
            </a:lvl8pPr>
            <a:lvl9pPr lvl="8" algn="ctr" rtl="0">
              <a:lnSpc>
                <a:spcPct val="100000"/>
              </a:lnSpc>
              <a:spcBef>
                <a:spcPts val="0"/>
              </a:spcBef>
              <a:spcAft>
                <a:spcPts val="0"/>
              </a:spcAft>
              <a:buClr>
                <a:srgbClr val="000000"/>
              </a:buClr>
              <a:buSzPts val="1100"/>
              <a:buNone/>
              <a:defRPr sz="1128">
                <a:solidFill>
                  <a:srgbClr val="000000"/>
                </a:solidFill>
              </a:defRPr>
            </a:lvl9pPr>
          </a:lstStyle>
          <a:p>
            <a:endParaRPr/>
          </a:p>
        </p:txBody>
      </p:sp>
      <p:sp>
        <p:nvSpPr>
          <p:cNvPr id="128" name="Google Shape;128;p11"/>
          <p:cNvSpPr/>
          <p:nvPr/>
        </p:nvSpPr>
        <p:spPr>
          <a:xfrm>
            <a:off x="10259752" y="8452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5" y="12123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7" y="3395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1" name="Google Shape;131;p11"/>
          <p:cNvSpPr/>
          <p:nvPr/>
        </p:nvSpPr>
        <p:spPr>
          <a:xfrm rot="-746471">
            <a:off x="1950122" y="5797990"/>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2" name="Google Shape;132;p11"/>
          <p:cNvSpPr/>
          <p:nvPr/>
        </p:nvSpPr>
        <p:spPr>
          <a:xfrm>
            <a:off x="208917" y="50604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5" name="Google Shape;135;p11"/>
          <p:cNvSpPr/>
          <p:nvPr/>
        </p:nvSpPr>
        <p:spPr>
          <a:xfrm>
            <a:off x="9813617" y="61336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5" y="130801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8" name="Google Shape;138;p11"/>
          <p:cNvSpPr/>
          <p:nvPr/>
        </p:nvSpPr>
        <p:spPr>
          <a:xfrm>
            <a:off x="10408201" y="5197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9" name="Google Shape;139;p11"/>
          <p:cNvSpPr/>
          <p:nvPr/>
        </p:nvSpPr>
        <p:spPr>
          <a:xfrm rot="7641468">
            <a:off x="813817"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768619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198789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2406" b="1">
                <a:solidFill>
                  <a:schemeClr val="accent1"/>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5"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2406" b="1">
                <a:solidFill>
                  <a:schemeClr val="accent2"/>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2406" b="1">
                <a:solidFill>
                  <a:schemeClr val="accent3"/>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
        <p:nvSpPr>
          <p:cNvPr id="152" name="Google Shape;152;p13"/>
          <p:cNvSpPr/>
          <p:nvPr/>
        </p:nvSpPr>
        <p:spPr>
          <a:xfrm>
            <a:off x="308901" y="26156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2" y="31226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2" y="6007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3"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412599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536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426558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56846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4088655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a:xfrm>
            <a:off x="4165601"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93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38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73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41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50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88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571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CB850-4F5D-4C6B-88CA-104DDEA230C3}" type="datetimeFigureOut">
              <a:rPr lang="en-US" smtClean="0"/>
              <a:t>18/12/2022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A999-7C3F-4E6A-A068-374C382DC195}" type="slidenum">
              <a:rPr lang="en-US" smtClean="0"/>
              <a:t>‹#›</a:t>
            </a:fld>
            <a:endParaRPr lang="en-US"/>
          </a:p>
        </p:txBody>
      </p:sp>
    </p:spTree>
    <p:extLst>
      <p:ext uri="{BB962C8B-B14F-4D97-AF65-F5344CB8AC3E}">
        <p14:creationId xmlns:p14="http://schemas.microsoft.com/office/powerpoint/2010/main" val="1143349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594004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1828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solidFill>
                <a:prstClr val="white"/>
              </a:solidFill>
              <a:latin typeface="Arial" panose="020B0604020202020204" pitchFamily="34" charset="0"/>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SGK-TV" pitchFamily="2" charset="0"/>
                <a:cs typeface="Arial-SGK-TV" pitchFamily="2"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prstClr val="black"/>
                  </a:solidFill>
                  <a:latin typeface="Arial-SGK-TV" pitchFamily="2" charset="0"/>
                  <a:cs typeface="Arial-SGK-TV" pitchFamily="2" charset="0"/>
                </a:rPr>
                <a:t>Bài </a:t>
              </a:r>
              <a:r>
                <a:rPr lang="en-US" sz="4800" dirty="0">
                  <a:solidFill>
                    <a:prstClr val="black"/>
                  </a:solidFill>
                  <a:latin typeface="Arial-SGK-TV" pitchFamily="2" charset="0"/>
                  <a:cs typeface="Arial-SGK-TV" pitchFamily="2" charset="0"/>
                </a:rPr>
                <a:t>10</a:t>
              </a:r>
            </a:p>
            <a:p>
              <a:pPr algn="ctr">
                <a:lnSpc>
                  <a:spcPct val="150000"/>
                </a:lnSpc>
              </a:pPr>
              <a:r>
                <a:rPr lang="en-US" sz="4000" b="1">
                  <a:solidFill>
                    <a:srgbClr val="0070C0"/>
                  </a:solidFill>
                  <a:effectLst>
                    <a:outerShdw blurRad="38100" dist="38100" dir="2700000" algn="tl">
                      <a:srgbClr val="000000">
                        <a:alpha val="43137"/>
                      </a:srgbClr>
                    </a:outerShdw>
                  </a:effectLst>
                  <a:latin typeface="Arial-SGK-TV" pitchFamily="2" charset="0"/>
                  <a:cs typeface="Arial-SGK-TV" pitchFamily="2" charset="0"/>
                </a:rPr>
                <a:t>PHÉP </a:t>
              </a: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CỘNG </a:t>
              </a:r>
              <a:r>
                <a:rPr lang="en-US" sz="4000" b="1">
                  <a:solidFill>
                    <a:srgbClr val="0070C0"/>
                  </a:solidFill>
                  <a:effectLst>
                    <a:outerShdw blurRad="38100" dist="38100" dir="2700000" algn="tl">
                      <a:srgbClr val="000000">
                        <a:alpha val="43137"/>
                      </a:srgbClr>
                    </a:outerShdw>
                  </a:effectLst>
                  <a:latin typeface="Arial-SGK-TV" pitchFamily="2" charset="0"/>
                  <a:cs typeface="Arial-SGK-TV" pitchFamily="2" charset="0"/>
                </a:rPr>
                <a:t>TRONG PHẠM </a:t>
              </a: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VI 10</a:t>
              </a:r>
              <a:endParaRPr lang="vi-VN"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endParaRPr>
            </a:p>
          </p:txBody>
        </p:sp>
      </p:grpSp>
      <p:sp>
        <p:nvSpPr>
          <p:cNvPr id="11" name="Subtitle 2"/>
          <p:cNvSpPr>
            <a:spLocks noGrp="1"/>
          </p:cNvSpPr>
          <p:nvPr>
            <p:ph type="subTitle" idx="1"/>
          </p:nvPr>
        </p:nvSpPr>
        <p:spPr>
          <a:xfrm>
            <a:off x="2895600" y="4724400"/>
            <a:ext cx="6400800" cy="1752600"/>
          </a:xfrm>
        </p:spPr>
        <p:txBody>
          <a:bodyPr>
            <a:noAutofit/>
          </a:bodyPr>
          <a:lstStyle/>
          <a:p>
            <a:r>
              <a:rPr lang="en-US" sz="13800" dirty="0">
                <a:solidFill>
                  <a:srgbClr val="FF9933"/>
                </a:solidFill>
                <a:latin typeface="Arial-SGK-TV" pitchFamily="2" charset="0"/>
                <a:cs typeface="Arial-SGK-TV" pitchFamily="2" charset="0"/>
              </a:rPr>
              <a:t>TIẾT 5</a:t>
            </a:r>
            <a:endParaRPr lang="vi-VN" sz="13800" dirty="0">
              <a:solidFill>
                <a:srgbClr val="FF9933"/>
              </a:solidFill>
              <a:latin typeface="Arial-SGK-TV" pitchFamily="2" charset="0"/>
              <a:cs typeface="Arial-SGK-TV" pitchFamily="2" charset="0"/>
            </a:endParaRPr>
          </a:p>
        </p:txBody>
      </p:sp>
    </p:spTree>
    <p:extLst>
      <p:ext uri="{BB962C8B-B14F-4D97-AF65-F5344CB8AC3E}">
        <p14:creationId xmlns:p14="http://schemas.microsoft.com/office/powerpoint/2010/main" val="3588067953"/>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Tree>
    <p:extLst>
      <p:ext uri="{BB962C8B-B14F-4D97-AF65-F5344CB8AC3E}">
        <p14:creationId xmlns:p14="http://schemas.microsoft.com/office/powerpoint/2010/main" val="2155733308"/>
      </p:ext>
    </p:extLst>
  </p:cSld>
  <p:clrMapOvr>
    <a:masterClrMapping/>
  </p:clrMapOvr>
  <mc:AlternateContent xmlns:mc="http://schemas.openxmlformats.org/markup-compatibility/2006" xmlns:p14="http://schemas.microsoft.com/office/powerpoint/2010/main">
    <mc:Choice Requires="p14">
      <p:transition spd="slow" p14:dur="2000" advTm="40714"/>
    </mc:Choice>
    <mc:Fallback xmlns="">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41" name="TextBox 39"/>
          <p:cNvSpPr txBox="1"/>
          <p:nvPr/>
        </p:nvSpPr>
        <p:spPr>
          <a:xfrm>
            <a:off x="730692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2" name="TextBox 39"/>
          <p:cNvSpPr txBox="1"/>
          <p:nvPr/>
        </p:nvSpPr>
        <p:spPr>
          <a:xfrm>
            <a:off x="8538653"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3" name="TextBox 39"/>
          <p:cNvSpPr txBox="1"/>
          <p:nvPr/>
        </p:nvSpPr>
        <p:spPr>
          <a:xfrm>
            <a:off x="975886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b="1" dirty="0">
                <a:solidFill>
                  <a:srgbClr val="FF0000"/>
                </a:solidFill>
                <a:latin typeface="Arial" pitchFamily="34" charset="0"/>
                <a:cs typeface="Arial" pitchFamily="34" charset="0"/>
              </a:rPr>
              <a:t>8</a:t>
            </a:r>
            <a:endParaRPr lang="vi-VN" sz="2500" b="1" dirty="0">
              <a:solidFill>
                <a:srgbClr val="FF0000"/>
              </a:solidFill>
              <a:latin typeface="Arial" pitchFamily="34" charset="0"/>
              <a:cs typeface="Arial" pitchFamily="34" charset="0"/>
            </a:endParaRPr>
          </a:p>
        </p:txBody>
      </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51" name="TextBox 39"/>
          <p:cNvSpPr txBox="1"/>
          <p:nvPr/>
        </p:nvSpPr>
        <p:spPr>
          <a:xfrm>
            <a:off x="7255625"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3</a:t>
            </a:r>
            <a:endParaRPr lang="vi-VN" sz="2500" b="1" dirty="0">
              <a:solidFill>
                <a:srgbClr val="FF0000"/>
              </a:solidFill>
              <a:latin typeface="Arial" pitchFamily="34" charset="0"/>
              <a:cs typeface="Arial" pitchFamily="34" charset="0"/>
            </a:endParaRPr>
          </a:p>
        </p:txBody>
      </p:sp>
      <p:sp>
        <p:nvSpPr>
          <p:cNvPr id="52" name="TextBox 39"/>
          <p:cNvSpPr txBox="1"/>
          <p:nvPr/>
        </p:nvSpPr>
        <p:spPr>
          <a:xfrm>
            <a:off x="8487354"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6</a:t>
            </a:r>
            <a:endParaRPr lang="vi-VN" sz="2500" b="1" dirty="0">
              <a:solidFill>
                <a:srgbClr val="FF0000"/>
              </a:solidFill>
              <a:latin typeface="Arial" pitchFamily="34" charset="0"/>
              <a:cs typeface="Arial" pitchFamily="34" charset="0"/>
            </a:endParaRPr>
          </a:p>
        </p:txBody>
      </p:sp>
      <p:sp>
        <p:nvSpPr>
          <p:cNvPr id="53" name="TextBox 39"/>
          <p:cNvSpPr txBox="1"/>
          <p:nvPr/>
        </p:nvSpPr>
        <p:spPr>
          <a:xfrm>
            <a:off x="9711566"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9</a:t>
            </a:r>
            <a:endParaRPr lang="vi-VN" sz="25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94694816"/>
      </p:ext>
    </p:extLst>
  </p:cSld>
  <p:clrMapOvr>
    <a:masterClrMapping/>
  </p:clrMapOvr>
  <mc:AlternateContent xmlns:mc="http://schemas.openxmlformats.org/markup-compatibility/2006" xmlns:p14="http://schemas.microsoft.com/office/powerpoint/2010/main">
    <mc:Choice Requires="p14">
      <p:transition spd="slow" p14:dur="2000" advTm="32332"/>
    </mc:Choice>
    <mc:Fallback xmlns="">
      <p:transition spd="slow" advTm="32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up)">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51" grpId="0" animBg="1"/>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804" y="228600"/>
            <a:ext cx="367896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120003" y="1732003"/>
            <a:ext cx="3108543" cy="461665"/>
          </a:xfrm>
          <a:prstGeom prst="rect">
            <a:avLst/>
          </a:prstGeom>
          <a:noFill/>
        </p:spPr>
        <p:txBody>
          <a:bodyPr wrap="none" rtlCol="0">
            <a:spAutoFit/>
          </a:bodyPr>
          <a:lstStyle/>
          <a:p>
            <a:r>
              <a:rPr lang="en-US" sz="2400" b="1" dirty="0" err="1">
                <a:solidFill>
                  <a:prstClr val="black">
                    <a:lumMod val="95000"/>
                    <a:lumOff val="5000"/>
                  </a:prstClr>
                </a:solidFill>
                <a:latin typeface="Arial" pitchFamily="34" charset="0"/>
                <a:cs typeface="Arial" pitchFamily="34" charset="0"/>
              </a:rPr>
              <a:t>Cặp</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tấm</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thẻ</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anh</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em</a:t>
            </a:r>
            <a:endParaRPr lang="vi-VN" sz="2400" b="1" dirty="0">
              <a:solidFill>
                <a:prstClr val="black">
                  <a:lumMod val="95000"/>
                  <a:lumOff val="5000"/>
                </a:prstClr>
              </a:solidFill>
              <a:latin typeface="Arial" panose="020B0604020202020204" pitchFamily="34" charset="0"/>
            </a:endParaRPr>
          </a:p>
        </p:txBody>
      </p:sp>
      <p:sp>
        <p:nvSpPr>
          <p:cNvPr id="30" name="TextBox 29"/>
          <p:cNvSpPr txBox="1"/>
          <p:nvPr/>
        </p:nvSpPr>
        <p:spPr>
          <a:xfrm>
            <a:off x="1752600" y="2092657"/>
            <a:ext cx="8458200" cy="1015663"/>
          </a:xfrm>
          <a:prstGeom prst="rect">
            <a:avLst/>
          </a:prstGeom>
          <a:noFill/>
        </p:spPr>
        <p:txBody>
          <a:bodyPr wrap="square" rtlCol="0">
            <a:spAutoFit/>
          </a:bodyPr>
          <a:lstStyle/>
          <a:p>
            <a:pPr algn="just"/>
            <a:r>
              <a:rPr lang="en-US" sz="2000" dirty="0" err="1">
                <a:solidFill>
                  <a:prstClr val="black">
                    <a:lumMod val="95000"/>
                    <a:lumOff val="5000"/>
                  </a:prstClr>
                </a:solidFill>
                <a:latin typeface="Arial" pitchFamily="34" charset="0"/>
                <a:cs typeface="Arial" pitchFamily="34" charset="0"/>
              </a:rPr>
              <a:t>Cách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phép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cộng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7" name="TextBox 6"/>
          <p:cNvSpPr txBox="1"/>
          <p:nvPr/>
        </p:nvSpPr>
        <p:spPr>
          <a:xfrm>
            <a:off x="1752600" y="4019490"/>
            <a:ext cx="8458250" cy="400110"/>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 </a:t>
            </a:r>
            <a:endParaRPr lang="vi-VN" sz="2000" dirty="0">
              <a:solidFill>
                <a:prstClr val="black">
                  <a:lumMod val="95000"/>
                  <a:lumOff val="5000"/>
                </a:prstClr>
              </a:solidFill>
              <a:latin typeface="Arial" pitchFamily="34" charset="0"/>
              <a:cs typeface="Arial" pitchFamily="34" charset="0"/>
            </a:endParaRPr>
          </a:p>
        </p:txBody>
      </p:sp>
      <p:sp>
        <p:nvSpPr>
          <p:cNvPr id="8" name="TextBox 7"/>
          <p:cNvSpPr txBox="1"/>
          <p:nvPr/>
        </p:nvSpPr>
        <p:spPr>
          <a:xfrm>
            <a:off x="1752600" y="5357766"/>
            <a:ext cx="8763000" cy="1323439"/>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đến</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lượt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mỗi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là</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 (VD: </a:t>
            </a:r>
            <a:r>
              <a:rPr lang="en-US" sz="2000" b="1" dirty="0">
                <a:solidFill>
                  <a:srgbClr val="FF0066"/>
                </a:solidFill>
                <a:latin typeface="Arial" pitchFamily="34" charset="0"/>
                <a:cs typeface="Arial" pitchFamily="34" charset="0"/>
              </a:rPr>
              <a:t>1 + 0 </a:t>
            </a:r>
            <a:r>
              <a:rPr lang="en-US" sz="2000" dirty="0" err="1">
                <a:solidFill>
                  <a:prstClr val="black">
                    <a:lumMod val="95000"/>
                    <a:lumOff val="5000"/>
                  </a:prstClr>
                </a:solidFill>
                <a:latin typeface="Arial" pitchFamily="34" charset="0"/>
                <a:cs typeface="Arial" pitchFamily="34" charset="0"/>
              </a:rPr>
              <a:t>và</a:t>
            </a:r>
            <a:r>
              <a:rPr lang="en-US" sz="2000" dirty="0">
                <a:solidFill>
                  <a:prstClr val="black">
                    <a:lumMod val="95000"/>
                    <a:lumOff val="5000"/>
                  </a:prstClr>
                </a:solidFill>
                <a:latin typeface="Arial" pitchFamily="34" charset="0"/>
                <a:cs typeface="Arial" pitchFamily="34" charset="0"/>
              </a:rPr>
              <a:t> </a:t>
            </a:r>
            <a:r>
              <a:rPr lang="en-US" sz="2000" b="1" dirty="0">
                <a:solidFill>
                  <a:srgbClr val="0070C0"/>
                </a:solidFill>
                <a:latin typeface="Arial" pitchFamily="34" charset="0"/>
                <a:cs typeface="Arial" pitchFamily="34" charset="0"/>
              </a:rPr>
              <a:t>1</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giữ</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không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xếp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trả</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Trò</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kết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thúc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2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2" name="Rounded Rectangle 1"/>
          <p:cNvSpPr/>
          <p:nvPr/>
        </p:nvSpPr>
        <p:spPr>
          <a:xfrm>
            <a:off x="3048001"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+ 0</a:t>
            </a:r>
            <a:endParaRPr lang="vi-VN" sz="2000" b="1" dirty="0">
              <a:solidFill>
                <a:srgbClr val="002060"/>
              </a:solidFill>
              <a:latin typeface="Arial" pitchFamily="34" charset="0"/>
              <a:cs typeface="Arial" pitchFamily="34" charset="0"/>
            </a:endParaRPr>
          </a:p>
        </p:txBody>
      </p:sp>
      <p:sp>
        <p:nvSpPr>
          <p:cNvPr id="10" name="Rounded Rectangle 9"/>
          <p:cNvSpPr/>
          <p:nvPr/>
        </p:nvSpPr>
        <p:spPr>
          <a:xfrm>
            <a:off x="3048000"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 + 2</a:t>
            </a:r>
            <a:endParaRPr lang="vi-VN" sz="2000" b="1" dirty="0">
              <a:solidFill>
                <a:srgbClr val="002060"/>
              </a:solidFill>
              <a:latin typeface="Arial" pitchFamily="34" charset="0"/>
              <a:cs typeface="Arial" pitchFamily="34" charset="0"/>
            </a:endParaRPr>
          </a:p>
        </p:txBody>
      </p:sp>
      <p:sp>
        <p:nvSpPr>
          <p:cNvPr id="11" name="Rounded Rectangle 10"/>
          <p:cNvSpPr/>
          <p:nvPr/>
        </p:nvSpPr>
        <p:spPr>
          <a:xfrm>
            <a:off x="4419602"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 + 3</a:t>
            </a:r>
            <a:endParaRPr lang="vi-VN" sz="2000" b="1" dirty="0">
              <a:solidFill>
                <a:srgbClr val="002060"/>
              </a:solidFill>
              <a:latin typeface="Arial" pitchFamily="34" charset="0"/>
              <a:cs typeface="Arial" pitchFamily="34" charset="0"/>
            </a:endParaRPr>
          </a:p>
        </p:txBody>
      </p:sp>
      <p:sp>
        <p:nvSpPr>
          <p:cNvPr id="12" name="Rounded Rectangle 11"/>
          <p:cNvSpPr/>
          <p:nvPr/>
        </p:nvSpPr>
        <p:spPr>
          <a:xfrm>
            <a:off x="4419601"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+ 1</a:t>
            </a:r>
            <a:endParaRPr lang="vi-VN" sz="2000" b="1" dirty="0">
              <a:solidFill>
                <a:srgbClr val="002060"/>
              </a:solidFill>
              <a:latin typeface="Arial" pitchFamily="34" charset="0"/>
              <a:cs typeface="Arial" pitchFamily="34" charset="0"/>
            </a:endParaRPr>
          </a:p>
        </p:txBody>
      </p:sp>
      <p:sp>
        <p:nvSpPr>
          <p:cNvPr id="13" name="Rounded Rectangle 12"/>
          <p:cNvSpPr/>
          <p:nvPr/>
        </p:nvSpPr>
        <p:spPr>
          <a:xfrm>
            <a:off x="5778064"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+ 1</a:t>
            </a:r>
            <a:endParaRPr lang="vi-VN" sz="2000" b="1" dirty="0">
              <a:solidFill>
                <a:srgbClr val="002060"/>
              </a:solidFill>
              <a:latin typeface="Arial" pitchFamily="34" charset="0"/>
              <a:cs typeface="Arial" pitchFamily="34" charset="0"/>
            </a:endParaRPr>
          </a:p>
        </p:txBody>
      </p:sp>
      <p:sp>
        <p:nvSpPr>
          <p:cNvPr id="14" name="Rounded Rectangle 13"/>
          <p:cNvSpPr/>
          <p:nvPr/>
        </p:nvSpPr>
        <p:spPr>
          <a:xfrm>
            <a:off x="5778063"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+ 2</a:t>
            </a:r>
            <a:endParaRPr lang="vi-VN" sz="2000" b="1" dirty="0">
              <a:solidFill>
                <a:srgbClr val="002060"/>
              </a:solidFill>
              <a:latin typeface="Arial" pitchFamily="34" charset="0"/>
              <a:cs typeface="Arial" pitchFamily="34" charset="0"/>
            </a:endParaRPr>
          </a:p>
        </p:txBody>
      </p:sp>
      <p:sp>
        <p:nvSpPr>
          <p:cNvPr id="15" name="Rounded Rectangle 14"/>
          <p:cNvSpPr/>
          <p:nvPr/>
        </p:nvSpPr>
        <p:spPr>
          <a:xfrm>
            <a:off x="7149665"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+ 4</a:t>
            </a:r>
            <a:endParaRPr lang="vi-VN" sz="2000" b="1" dirty="0">
              <a:solidFill>
                <a:srgbClr val="002060"/>
              </a:solidFill>
              <a:latin typeface="Arial" pitchFamily="34" charset="0"/>
              <a:cs typeface="Arial" pitchFamily="34" charset="0"/>
            </a:endParaRPr>
          </a:p>
        </p:txBody>
      </p:sp>
      <p:sp>
        <p:nvSpPr>
          <p:cNvPr id="16" name="Rounded Rectangle 15"/>
          <p:cNvSpPr/>
          <p:nvPr/>
        </p:nvSpPr>
        <p:spPr>
          <a:xfrm>
            <a:off x="7149664"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 + 4</a:t>
            </a:r>
            <a:endParaRPr lang="vi-VN" sz="2000" b="1" dirty="0">
              <a:solidFill>
                <a:srgbClr val="002060"/>
              </a:solidFill>
              <a:latin typeface="Arial" pitchFamily="34" charset="0"/>
              <a:cs typeface="Arial" pitchFamily="34" charset="0"/>
            </a:endParaRPr>
          </a:p>
        </p:txBody>
      </p:sp>
      <p:sp>
        <p:nvSpPr>
          <p:cNvPr id="17" name="Rounded Rectangle 16"/>
          <p:cNvSpPr/>
          <p:nvPr/>
        </p:nvSpPr>
        <p:spPr>
          <a:xfrm>
            <a:off x="8611716" y="310009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 + 3</a:t>
            </a:r>
            <a:endParaRPr lang="vi-VN" sz="2000" b="1" dirty="0">
              <a:solidFill>
                <a:srgbClr val="002060"/>
              </a:solidFill>
              <a:latin typeface="Arial" pitchFamily="34" charset="0"/>
              <a:cs typeface="Arial" pitchFamily="34" charset="0"/>
            </a:endParaRPr>
          </a:p>
        </p:txBody>
      </p:sp>
      <p:sp>
        <p:nvSpPr>
          <p:cNvPr id="18" name="Rounded Rectangle 17"/>
          <p:cNvSpPr/>
          <p:nvPr/>
        </p:nvSpPr>
        <p:spPr>
          <a:xfrm>
            <a:off x="8611715" y="361438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 + 2</a:t>
            </a:r>
            <a:endParaRPr lang="vi-VN" sz="2000" b="1" dirty="0">
              <a:solidFill>
                <a:srgbClr val="002060"/>
              </a:solidFill>
              <a:latin typeface="Arial" pitchFamily="34" charset="0"/>
              <a:cs typeface="Arial" pitchFamily="34" charset="0"/>
            </a:endParaRPr>
          </a:p>
        </p:txBody>
      </p:sp>
      <p:sp>
        <p:nvSpPr>
          <p:cNvPr id="19" name="Rounded Rectangle 18"/>
          <p:cNvSpPr/>
          <p:nvPr/>
        </p:nvSpPr>
        <p:spPr>
          <a:xfrm>
            <a:off x="3061138"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8</a:t>
            </a:r>
            <a:endParaRPr lang="vi-VN" sz="2000" b="1" dirty="0">
              <a:solidFill>
                <a:srgbClr val="002060"/>
              </a:solidFill>
              <a:latin typeface="Arial" pitchFamily="34" charset="0"/>
              <a:cs typeface="Arial" pitchFamily="34" charset="0"/>
            </a:endParaRPr>
          </a:p>
        </p:txBody>
      </p:sp>
      <p:sp>
        <p:nvSpPr>
          <p:cNvPr id="20" name="Rounded Rectangle 19"/>
          <p:cNvSpPr/>
          <p:nvPr/>
        </p:nvSpPr>
        <p:spPr>
          <a:xfrm>
            <a:off x="3061137"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a:t>
            </a:r>
            <a:endParaRPr lang="vi-VN" sz="2000" b="1" dirty="0">
              <a:solidFill>
                <a:srgbClr val="002060"/>
              </a:solidFill>
              <a:latin typeface="Arial" pitchFamily="34" charset="0"/>
              <a:cs typeface="Arial" pitchFamily="34" charset="0"/>
            </a:endParaRPr>
          </a:p>
        </p:txBody>
      </p:sp>
      <p:sp>
        <p:nvSpPr>
          <p:cNvPr id="21" name="Rounded Rectangle 20"/>
          <p:cNvSpPr/>
          <p:nvPr/>
        </p:nvSpPr>
        <p:spPr>
          <a:xfrm>
            <a:off x="4432739"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a:t>
            </a:r>
            <a:endParaRPr lang="vi-VN" sz="2000" b="1" dirty="0">
              <a:solidFill>
                <a:srgbClr val="002060"/>
              </a:solidFill>
              <a:latin typeface="Arial" pitchFamily="34" charset="0"/>
              <a:cs typeface="Arial" pitchFamily="34" charset="0"/>
            </a:endParaRPr>
          </a:p>
        </p:txBody>
      </p:sp>
      <p:sp>
        <p:nvSpPr>
          <p:cNvPr id="22" name="Rounded Rectangle 21"/>
          <p:cNvSpPr/>
          <p:nvPr/>
        </p:nvSpPr>
        <p:spPr>
          <a:xfrm>
            <a:off x="4432738"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a:t>
            </a:r>
            <a:endParaRPr lang="vi-VN" sz="2000" b="1" dirty="0">
              <a:solidFill>
                <a:srgbClr val="002060"/>
              </a:solidFill>
              <a:latin typeface="Arial" pitchFamily="34" charset="0"/>
              <a:cs typeface="Arial" pitchFamily="34" charset="0"/>
            </a:endParaRPr>
          </a:p>
        </p:txBody>
      </p:sp>
      <p:sp>
        <p:nvSpPr>
          <p:cNvPr id="23" name="Rounded Rectangle 22"/>
          <p:cNvSpPr/>
          <p:nvPr/>
        </p:nvSpPr>
        <p:spPr>
          <a:xfrm>
            <a:off x="5791201"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a:t>
            </a:r>
            <a:endParaRPr lang="vi-VN" sz="2000" b="1" dirty="0">
              <a:solidFill>
                <a:srgbClr val="002060"/>
              </a:solidFill>
              <a:latin typeface="Arial" pitchFamily="34" charset="0"/>
              <a:cs typeface="Arial" pitchFamily="34" charset="0"/>
            </a:endParaRPr>
          </a:p>
        </p:txBody>
      </p:sp>
      <p:sp>
        <p:nvSpPr>
          <p:cNvPr id="24" name="Rounded Rectangle 23"/>
          <p:cNvSpPr/>
          <p:nvPr/>
        </p:nvSpPr>
        <p:spPr>
          <a:xfrm>
            <a:off x="5791200"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a:t>
            </a:r>
            <a:endParaRPr lang="vi-VN" sz="2000" b="1" dirty="0">
              <a:solidFill>
                <a:srgbClr val="002060"/>
              </a:solidFill>
              <a:latin typeface="Arial" pitchFamily="34" charset="0"/>
              <a:cs typeface="Arial" pitchFamily="34" charset="0"/>
            </a:endParaRPr>
          </a:p>
        </p:txBody>
      </p:sp>
      <p:sp>
        <p:nvSpPr>
          <p:cNvPr id="25" name="Rounded Rectangle 24"/>
          <p:cNvSpPr/>
          <p:nvPr/>
        </p:nvSpPr>
        <p:spPr>
          <a:xfrm>
            <a:off x="7162802"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10</a:t>
            </a:r>
            <a:endParaRPr lang="vi-VN" sz="2000" b="1" dirty="0">
              <a:solidFill>
                <a:srgbClr val="002060"/>
              </a:solidFill>
              <a:latin typeface="Arial" pitchFamily="34" charset="0"/>
              <a:cs typeface="Arial" pitchFamily="34" charset="0"/>
            </a:endParaRPr>
          </a:p>
        </p:txBody>
      </p:sp>
      <p:sp>
        <p:nvSpPr>
          <p:cNvPr id="26" name="Rounded Rectangle 25"/>
          <p:cNvSpPr/>
          <p:nvPr/>
        </p:nvSpPr>
        <p:spPr>
          <a:xfrm>
            <a:off x="7162801"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a:t>
            </a:r>
            <a:endParaRPr lang="vi-VN" sz="2000" b="1" dirty="0">
              <a:solidFill>
                <a:srgbClr val="002060"/>
              </a:solidFill>
              <a:latin typeface="Arial" pitchFamily="34" charset="0"/>
              <a:cs typeface="Arial" pitchFamily="34" charset="0"/>
            </a:endParaRPr>
          </a:p>
        </p:txBody>
      </p:sp>
      <p:sp>
        <p:nvSpPr>
          <p:cNvPr id="27" name="Rounded Rectangle 26"/>
          <p:cNvSpPr/>
          <p:nvPr/>
        </p:nvSpPr>
        <p:spPr>
          <a:xfrm>
            <a:off x="8624853" y="441960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a:t>
            </a:r>
            <a:endParaRPr lang="vi-VN" sz="2000" b="1" dirty="0">
              <a:solidFill>
                <a:srgbClr val="002060"/>
              </a:solidFill>
              <a:latin typeface="Arial" pitchFamily="34" charset="0"/>
              <a:cs typeface="Arial" pitchFamily="34" charset="0"/>
            </a:endParaRPr>
          </a:p>
        </p:txBody>
      </p:sp>
      <p:sp>
        <p:nvSpPr>
          <p:cNvPr id="28" name="Rounded Rectangle 27"/>
          <p:cNvSpPr/>
          <p:nvPr/>
        </p:nvSpPr>
        <p:spPr>
          <a:xfrm>
            <a:off x="8624852" y="493389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9</a:t>
            </a:r>
            <a:endParaRPr lang="vi-VN" sz="2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602907601"/>
      </p:ext>
    </p:extLst>
  </p:cSld>
  <p:clrMapOvr>
    <a:masterClrMapping/>
  </p:clrMapOvr>
  <mc:AlternateContent xmlns:mc="http://schemas.openxmlformats.org/markup-compatibility/2006" xmlns:p14="http://schemas.microsoft.com/office/powerpoint/2010/main">
    <mc:Choice Requires="p14">
      <p:transition spd="slow" p14:dur="2000" advTm="78145"/>
    </mc:Choice>
    <mc:Fallback xmlns="">
      <p:transition spd="slow" advTm="781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1524000" y="799947"/>
            <a:ext cx="9144000" cy="5207182"/>
          </a:xfrm>
          <a:prstGeom prst="rect">
            <a:avLst/>
          </a:prstGeom>
          <a:noFill/>
          <a:ln w="9525">
            <a:noFill/>
            <a:miter lim="800000"/>
            <a:headEnd/>
            <a:tailEnd/>
          </a:ln>
        </p:spPr>
      </p:pic>
      <p:sp>
        <p:nvSpPr>
          <p:cNvPr id="5" name="WordArt 7"/>
          <p:cNvSpPr>
            <a:spLocks noChangeArrowheads="1" noChangeShapeType="1" noTextEdit="1"/>
          </p:cNvSpPr>
          <p:nvPr/>
        </p:nvSpPr>
        <p:spPr bwMode="auto">
          <a:xfrm>
            <a:off x="4921251" y="2696939"/>
            <a:ext cx="4565650" cy="1521414"/>
          </a:xfrm>
          <a:prstGeom prst="rect">
            <a:avLst/>
          </a:prstGeom>
        </p:spPr>
        <p:txBody>
          <a:bodyPr wrap="none" fromWordArt="1">
            <a:prstTxWarp prst="textPlain">
              <a:avLst>
                <a:gd name="adj" fmla="val 50000"/>
              </a:avLst>
            </a:prstTxWarp>
          </a:bodyPr>
          <a:lstStyle/>
          <a:p>
            <a:pPr algn="ctr" defTabSz="687537">
              <a:buClr>
                <a:srgbClr val="000000"/>
              </a:buClr>
            </a:pPr>
            <a:endParaRPr lang="en-US" sz="4060" b="1" kern="10" dirty="0">
              <a:ln w="9525">
                <a:solidFill>
                  <a:srgbClr val="FFFF00"/>
                </a:solidFill>
                <a:round/>
                <a:headEnd/>
                <a:tailEnd/>
              </a:ln>
              <a:solidFill>
                <a:srgbClr val="336600"/>
              </a:solidFill>
              <a:latin typeface="Arial-SGK-TV" pitchFamily="2" charset="0"/>
              <a:cs typeface="Arial-SGK-TV" pitchFamily="2" charset="0"/>
              <a:sym typeface="Arial"/>
            </a:endParaRPr>
          </a:p>
        </p:txBody>
      </p:sp>
      <p:sp>
        <p:nvSpPr>
          <p:cNvPr id="2" name="TextBox 1"/>
          <p:cNvSpPr txBox="1"/>
          <p:nvPr/>
        </p:nvSpPr>
        <p:spPr>
          <a:xfrm>
            <a:off x="3883240" y="2659299"/>
            <a:ext cx="6588663" cy="1619802"/>
          </a:xfrm>
          <a:prstGeom prst="rect">
            <a:avLst/>
          </a:prstGeom>
          <a:noFill/>
        </p:spPr>
        <p:txBody>
          <a:bodyPr wrap="none" rtlCol="0">
            <a:spAutoFit/>
          </a:bodyPr>
          <a:lstStyle/>
          <a:p>
            <a:pPr algn="ctr" defTabSz="687537">
              <a:buClr>
                <a:srgbClr val="000000"/>
              </a:buClr>
            </a:pPr>
            <a:r>
              <a:rPr lang="en-US" sz="4963" b="1" kern="0">
                <a:solidFill>
                  <a:srgbClr val="006600"/>
                </a:solidFill>
                <a:latin typeface="Arial-SGK-TV" pitchFamily="2" charset="0"/>
                <a:cs typeface="Arial-SGK-TV" pitchFamily="2" charset="0"/>
                <a:sym typeface="Arial"/>
              </a:rPr>
              <a:t>ĐỊNH  HƯỚNG </a:t>
            </a:r>
          </a:p>
          <a:p>
            <a:pPr algn="ctr" defTabSz="687537">
              <a:buClr>
                <a:srgbClr val="000000"/>
              </a:buClr>
            </a:pPr>
            <a:r>
              <a:rPr lang="en-US" sz="4963" b="1" kern="0">
                <a:solidFill>
                  <a:srgbClr val="006600"/>
                </a:solidFill>
                <a:latin typeface="Arial-SGK-TV" pitchFamily="2" charset="0"/>
                <a:cs typeface="Arial-SGK-TV" pitchFamily="2" charset="0"/>
                <a:sym typeface="Arial"/>
              </a:rPr>
              <a:t>HỌC TẬP TIẾP THEO</a:t>
            </a:r>
          </a:p>
        </p:txBody>
      </p:sp>
    </p:spTree>
    <p:extLst>
      <p:ext uri="{BB962C8B-B14F-4D97-AF65-F5344CB8AC3E}">
        <p14:creationId xmlns:p14="http://schemas.microsoft.com/office/powerpoint/2010/main" val="201912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4a5d6a26_12ed0ad3_anhve1033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2688"/>
            <a:ext cx="9144000" cy="516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WordArt 7" descr="Paper bag"/>
          <p:cNvSpPr>
            <a:spLocks noChangeArrowheads="1" noChangeShapeType="1" noTextEdit="1"/>
          </p:cNvSpPr>
          <p:nvPr/>
        </p:nvSpPr>
        <p:spPr bwMode="auto">
          <a:xfrm>
            <a:off x="4532671" y="2225874"/>
            <a:ext cx="5773994" cy="1604169"/>
          </a:xfrm>
          <a:prstGeom prst="rect">
            <a:avLst/>
          </a:prstGeom>
        </p:spPr>
        <p:txBody>
          <a:bodyPr wrap="none" fromWordArt="1">
            <a:prstTxWarp prst="textPlain">
              <a:avLst>
                <a:gd name="adj" fmla="val 50000"/>
              </a:avLst>
            </a:prstTxWarp>
          </a:bodyPr>
          <a:lstStyle/>
          <a:p>
            <a:pPr algn="ctr" defTabSz="687537">
              <a:buClr>
                <a:srgbClr val="000000"/>
              </a:buClr>
            </a:pPr>
            <a:r>
              <a:rPr lang="en-US" sz="1429"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Arial-SGK-TV" pitchFamily="2" charset="0"/>
                <a:ea typeface="+mn-lt"/>
                <a:cs typeface="Arial-SGK-TV" pitchFamily="2" charset="0"/>
                <a:sym typeface="Arial"/>
              </a:rPr>
              <a:t>TẠM BIỆT CÁC CON !</a:t>
            </a:r>
          </a:p>
        </p:txBody>
      </p:sp>
    </p:spTree>
    <p:extLst>
      <p:ext uri="{BB962C8B-B14F-4D97-AF65-F5344CB8AC3E}">
        <p14:creationId xmlns:p14="http://schemas.microsoft.com/office/powerpoint/2010/main" val="295157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507" y="175590"/>
            <a:ext cx="3544293" cy="157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1944209" y="1935677"/>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1</a:t>
            </a:r>
            <a:endParaRPr lang="vi-VN" sz="5400" b="1" dirty="0">
              <a:solidFill>
                <a:prstClr val="white"/>
              </a:solidFill>
              <a:latin typeface="Arial" panose="020B0604020202020204" pitchFamily="34" charset="0"/>
            </a:endParaRPr>
          </a:p>
        </p:txBody>
      </p:sp>
      <p:sp>
        <p:nvSpPr>
          <p:cNvPr id="31" name="Rounded Rectangle 30"/>
          <p:cNvSpPr/>
          <p:nvPr/>
        </p:nvSpPr>
        <p:spPr>
          <a:xfrm>
            <a:off x="3042079" y="2077861"/>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32" name="TextBox 31"/>
          <p:cNvSpPr txBox="1"/>
          <p:nvPr/>
        </p:nvSpPr>
        <p:spPr>
          <a:xfrm>
            <a:off x="3947106" y="2105158"/>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sp>
        <p:nvSpPr>
          <p:cNvPr id="35" name="Rounded Rectangle 34"/>
          <p:cNvSpPr/>
          <p:nvPr/>
        </p:nvSpPr>
        <p:spPr>
          <a:xfrm>
            <a:off x="2421625" y="31389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36" name="Title 1"/>
          <p:cNvSpPr txBox="1">
            <a:spLocks/>
          </p:cNvSpPr>
          <p:nvPr/>
        </p:nvSpPr>
        <p:spPr>
          <a:xfrm>
            <a:off x="1524000" y="32913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a)</a:t>
            </a:r>
            <a:endParaRPr lang="vi-VN" sz="3500" b="1" dirty="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768"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172"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985"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01"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205"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52"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818"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51"/>
          <p:cNvSpPr/>
          <p:nvPr/>
        </p:nvSpPr>
        <p:spPr>
          <a:xfrm>
            <a:off x="8229601" y="32740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sp>
        <p:nvSpPr>
          <p:cNvPr id="53" name="Rounded Rectangle 52"/>
          <p:cNvSpPr/>
          <p:nvPr/>
        </p:nvSpPr>
        <p:spPr>
          <a:xfrm>
            <a:off x="8233879" y="40414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2</a:t>
            </a:r>
            <a:endParaRPr lang="vi-VN" sz="3200" b="1" dirty="0">
              <a:solidFill>
                <a:srgbClr val="002060"/>
              </a:solidFill>
              <a:latin typeface="Arial" pitchFamily="34" charset="0"/>
              <a:cs typeface="Arial" pitchFamily="34" charset="0"/>
            </a:endParaRPr>
          </a:p>
        </p:txBody>
      </p:sp>
      <p:cxnSp>
        <p:nvCxnSpPr>
          <p:cNvPr id="54" name="Straight Connector 53"/>
          <p:cNvCxnSpPr>
            <a:stCxn id="52" idx="3"/>
            <a:endCxn id="72" idx="1"/>
          </p:cNvCxnSpPr>
          <p:nvPr/>
        </p:nvCxnSpPr>
        <p:spPr>
          <a:xfrm>
            <a:off x="8854096" y="35774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72" name="Rounded Rectangle 71"/>
          <p:cNvSpPr/>
          <p:nvPr/>
        </p:nvSpPr>
        <p:spPr>
          <a:xfrm>
            <a:off x="9734377" y="36813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73" name="Straight Connector 72"/>
          <p:cNvCxnSpPr>
            <a:stCxn id="53" idx="3"/>
            <a:endCxn id="72" idx="1"/>
          </p:cNvCxnSpPr>
          <p:nvPr/>
        </p:nvCxnSpPr>
        <p:spPr>
          <a:xfrm flipV="1">
            <a:off x="8858374" y="39847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590801" y="4816366"/>
            <a:ext cx="2608567" cy="914400"/>
            <a:chOff x="1066800" y="4816366"/>
            <a:chExt cx="2608567" cy="914400"/>
          </a:xfrm>
        </p:grpSpPr>
        <p:sp>
          <p:nvSpPr>
            <p:cNvPr id="43"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2 = </a:t>
              </a:r>
              <a:endParaRPr lang="vi-VN" sz="3500" b="1" dirty="0">
                <a:solidFill>
                  <a:srgbClr val="002060"/>
                </a:solidFill>
                <a:latin typeface="Arial" pitchFamily="34" charset="0"/>
                <a:cs typeface="Arial" pitchFamily="34" charset="0"/>
              </a:endParaRPr>
            </a:p>
          </p:txBody>
        </p:sp>
        <p:sp>
          <p:nvSpPr>
            <p:cNvPr id="74" name="Rounded Rectangle 73"/>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76" name="Group 75"/>
          <p:cNvGrpSpPr/>
          <p:nvPr/>
        </p:nvGrpSpPr>
        <p:grpSpPr>
          <a:xfrm>
            <a:off x="5486401" y="4829502"/>
            <a:ext cx="2608567" cy="914400"/>
            <a:chOff x="1066800" y="4816366"/>
            <a:chExt cx="2608567" cy="914400"/>
          </a:xfrm>
        </p:grpSpPr>
        <p:sp>
          <p:nvSpPr>
            <p:cNvPr id="77"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2 +  6 = </a:t>
              </a:r>
              <a:endParaRPr lang="vi-VN" sz="3500" b="1" dirty="0">
                <a:solidFill>
                  <a:srgbClr val="002060"/>
                </a:solidFill>
                <a:latin typeface="Arial" pitchFamily="34" charset="0"/>
                <a:cs typeface="Arial" pitchFamily="34" charset="0"/>
              </a:endParaRPr>
            </a:p>
          </p:txBody>
        </p:sp>
        <p:sp>
          <p:nvSpPr>
            <p:cNvPr id="78" name="Rounded Rectangle 77"/>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79" name="TextBox 78"/>
          <p:cNvSpPr txBox="1"/>
          <p:nvPr/>
        </p:nvSpPr>
        <p:spPr>
          <a:xfrm>
            <a:off x="4722244" y="4985981"/>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80" name="TextBox 79"/>
          <p:cNvSpPr txBox="1"/>
          <p:nvPr/>
        </p:nvSpPr>
        <p:spPr>
          <a:xfrm>
            <a:off x="7616723" y="4970215"/>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29" name="TextBox 28">
            <a:extLst>
              <a:ext uri="{FF2B5EF4-FFF2-40B4-BE49-F238E27FC236}">
                <a16:creationId xmlns:a16="http://schemas.microsoft.com/office/drawing/2014/main" xmlns="" id="{938F0E63-BF15-4FE5-B126-CA5CEC593C81}"/>
              </a:ext>
            </a:extLst>
          </p:cNvPr>
          <p:cNvSpPr txBox="1"/>
          <p:nvPr/>
        </p:nvSpPr>
        <p:spPr>
          <a:xfrm>
            <a:off x="9836369" y="3703293"/>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6615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xEl>
                                              <p:pRg st="0" end="0"/>
                                            </p:txEl>
                                          </p:spTgt>
                                        </p:tgtEl>
                                        <p:attrNameLst>
                                          <p:attrName>style.visibility</p:attrName>
                                        </p:attrNameLst>
                                      </p:cBhvr>
                                      <p:to>
                                        <p:strVal val="visible"/>
                                      </p:to>
                                    </p:set>
                                    <p:animEffect transition="in" filter="fade">
                                      <p:cBhvr>
                                        <p:cTn id="27" dur="500"/>
                                        <p:tgtEl>
                                          <p:spTgt spid="7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xEl>
                                              <p:pRg st="0" end="0"/>
                                            </p:txEl>
                                          </p:spTgt>
                                        </p:tgtEl>
                                        <p:attrNameLst>
                                          <p:attrName>style.visibility</p:attrName>
                                        </p:attrNameLst>
                                      </p:cBhvr>
                                      <p:to>
                                        <p:strVal val="visible"/>
                                      </p:to>
                                    </p:set>
                                    <p:animEffect transition="in" filter="fade">
                                      <p:cBhvr>
                                        <p:cTn id="37" dur="500"/>
                                        <p:tgtEl>
                                          <p:spTgt spid="8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421625" y="533401"/>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20" name="Title 1"/>
          <p:cNvSpPr txBox="1">
            <a:spLocks/>
          </p:cNvSpPr>
          <p:nvPr/>
        </p:nvSpPr>
        <p:spPr>
          <a:xfrm>
            <a:off x="1524000" y="685800"/>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b)</a:t>
            </a:r>
            <a:endParaRPr lang="vi-VN" sz="3500" b="1" dirty="0">
              <a:solidFill>
                <a:srgbClr val="002060"/>
              </a:solidFill>
              <a:latin typeface="Arial" pitchFamily="34" charset="0"/>
              <a:cs typeface="Arial" pitchFamily="34"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685801"/>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801"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ounded Rectangle 28"/>
          <p:cNvSpPr/>
          <p:nvPr/>
        </p:nvSpPr>
        <p:spPr>
          <a:xfrm>
            <a:off x="8229601" y="668532"/>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5</a:t>
            </a:r>
            <a:endParaRPr lang="vi-VN" sz="3200" b="1" dirty="0">
              <a:solidFill>
                <a:srgbClr val="002060"/>
              </a:solidFill>
              <a:latin typeface="Arial" pitchFamily="34" charset="0"/>
              <a:cs typeface="Arial" pitchFamily="34" charset="0"/>
            </a:endParaRPr>
          </a:p>
        </p:txBody>
      </p:sp>
      <p:sp>
        <p:nvSpPr>
          <p:cNvPr id="30" name="Rounded Rectangle 29"/>
          <p:cNvSpPr/>
          <p:nvPr/>
        </p:nvSpPr>
        <p:spPr>
          <a:xfrm>
            <a:off x="8233879" y="1435955"/>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cxnSp>
        <p:nvCxnSpPr>
          <p:cNvPr id="31" name="Straight Connector 30"/>
          <p:cNvCxnSpPr>
            <a:stCxn id="29" idx="3"/>
            <a:endCxn id="32" idx="1"/>
          </p:cNvCxnSpPr>
          <p:nvPr/>
        </p:nvCxnSpPr>
        <p:spPr>
          <a:xfrm>
            <a:off x="8854096" y="971884"/>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9734377" y="1075822"/>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33" name="Straight Connector 32"/>
          <p:cNvCxnSpPr>
            <a:stCxn id="30" idx="3"/>
            <a:endCxn id="32" idx="1"/>
          </p:cNvCxnSpPr>
          <p:nvPr/>
        </p:nvCxnSpPr>
        <p:spPr>
          <a:xfrm flipV="1">
            <a:off x="8858374" y="1379175"/>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590801" y="2210825"/>
            <a:ext cx="2608567" cy="914400"/>
            <a:chOff x="1066800" y="4816366"/>
            <a:chExt cx="2608567" cy="914400"/>
          </a:xfrm>
        </p:grpSpPr>
        <p:sp>
          <p:nvSpPr>
            <p:cNvPr id="35"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5 +  4 = </a:t>
              </a:r>
              <a:endParaRPr lang="vi-VN" sz="3500" b="1" dirty="0">
                <a:solidFill>
                  <a:srgbClr val="002060"/>
                </a:solidFill>
                <a:latin typeface="Arial" pitchFamily="34" charset="0"/>
                <a:cs typeface="Arial" pitchFamily="34" charset="0"/>
              </a:endParaRPr>
            </a:p>
          </p:txBody>
        </p:sp>
        <p:sp>
          <p:nvSpPr>
            <p:cNvPr id="36" name="Rounded Rectangle 35"/>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37" name="Group 36"/>
          <p:cNvGrpSpPr/>
          <p:nvPr/>
        </p:nvGrpSpPr>
        <p:grpSpPr>
          <a:xfrm>
            <a:off x="5486401" y="2223961"/>
            <a:ext cx="2608567" cy="914400"/>
            <a:chOff x="1066800" y="4816366"/>
            <a:chExt cx="2608567" cy="914400"/>
          </a:xfrm>
        </p:grpSpPr>
        <p:sp>
          <p:nvSpPr>
            <p:cNvPr id="38"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5 = </a:t>
              </a:r>
              <a:endParaRPr lang="vi-VN" sz="3500" b="1" dirty="0">
                <a:solidFill>
                  <a:srgbClr val="002060"/>
                </a:solidFill>
                <a:latin typeface="Arial" pitchFamily="34" charset="0"/>
                <a:cs typeface="Arial" pitchFamily="34" charset="0"/>
              </a:endParaRPr>
            </a:p>
          </p:txBody>
        </p:sp>
        <p:sp>
          <p:nvSpPr>
            <p:cNvPr id="39" name="Rounded Rectangle 38"/>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40" name="TextBox 39"/>
          <p:cNvSpPr txBox="1"/>
          <p:nvPr/>
        </p:nvSpPr>
        <p:spPr>
          <a:xfrm>
            <a:off x="4722244" y="2380439"/>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41" name="TextBox 40"/>
          <p:cNvSpPr txBox="1"/>
          <p:nvPr/>
        </p:nvSpPr>
        <p:spPr>
          <a:xfrm>
            <a:off x="7617371" y="2394757"/>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a:xfrm>
            <a:off x="2421625" y="36723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45" name="Title 1"/>
          <p:cNvSpPr txBox="1">
            <a:spLocks/>
          </p:cNvSpPr>
          <p:nvPr/>
        </p:nvSpPr>
        <p:spPr>
          <a:xfrm>
            <a:off x="1524000" y="38247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c)</a:t>
            </a:r>
            <a:endParaRPr lang="vi-VN" sz="3500" b="1" dirty="0">
              <a:solidFill>
                <a:srgbClr val="002060"/>
              </a:solidFill>
              <a:latin typeface="Arial" pitchFamily="34" charset="0"/>
              <a:cs typeface="Arial" pitchFamily="34" charset="0"/>
            </a:endParaRP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38641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38247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ounded Rectangle 52"/>
          <p:cNvSpPr/>
          <p:nvPr/>
        </p:nvSpPr>
        <p:spPr>
          <a:xfrm>
            <a:off x="8229601" y="38074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sp>
        <p:nvSpPr>
          <p:cNvPr id="54" name="Rounded Rectangle 53"/>
          <p:cNvSpPr/>
          <p:nvPr/>
        </p:nvSpPr>
        <p:spPr>
          <a:xfrm>
            <a:off x="8233879" y="45748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cxnSp>
        <p:nvCxnSpPr>
          <p:cNvPr id="55" name="Straight Connector 54"/>
          <p:cNvCxnSpPr>
            <a:stCxn id="53" idx="3"/>
            <a:endCxn id="56" idx="1"/>
          </p:cNvCxnSpPr>
          <p:nvPr/>
        </p:nvCxnSpPr>
        <p:spPr>
          <a:xfrm>
            <a:off x="8854096" y="41108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9734377" y="42147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57" name="Straight Connector 56"/>
          <p:cNvCxnSpPr>
            <a:stCxn id="54" idx="3"/>
            <a:endCxn id="56" idx="1"/>
          </p:cNvCxnSpPr>
          <p:nvPr/>
        </p:nvCxnSpPr>
        <p:spPr>
          <a:xfrm flipV="1">
            <a:off x="8858374" y="45181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590801" y="5349766"/>
            <a:ext cx="2608567" cy="914400"/>
            <a:chOff x="1066800" y="4816366"/>
            <a:chExt cx="2608567" cy="914400"/>
          </a:xfrm>
        </p:grpSpPr>
        <p:sp>
          <p:nvSpPr>
            <p:cNvPr id="59"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+ 6 = </a:t>
              </a:r>
              <a:endParaRPr lang="vi-VN" sz="3500" b="1" dirty="0">
                <a:solidFill>
                  <a:srgbClr val="002060"/>
                </a:solidFill>
                <a:latin typeface="Arial" pitchFamily="34" charset="0"/>
                <a:cs typeface="Arial" pitchFamily="34" charset="0"/>
              </a:endParaRPr>
            </a:p>
          </p:txBody>
        </p:sp>
        <p:sp>
          <p:nvSpPr>
            <p:cNvPr id="60" name="Rounded Rectangle 59"/>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61" name="Group 60"/>
          <p:cNvGrpSpPr/>
          <p:nvPr/>
        </p:nvGrpSpPr>
        <p:grpSpPr>
          <a:xfrm>
            <a:off x="5486401" y="5362902"/>
            <a:ext cx="2608567" cy="914400"/>
            <a:chOff x="1066800" y="4816366"/>
            <a:chExt cx="2608567" cy="914400"/>
          </a:xfrm>
        </p:grpSpPr>
        <p:sp>
          <p:nvSpPr>
            <p:cNvPr id="62"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+ 4 = </a:t>
              </a:r>
              <a:endParaRPr lang="vi-VN" sz="3500" b="1" dirty="0">
                <a:solidFill>
                  <a:srgbClr val="002060"/>
                </a:solidFill>
                <a:latin typeface="Arial" pitchFamily="34" charset="0"/>
                <a:cs typeface="Arial" pitchFamily="34" charset="0"/>
              </a:endParaRPr>
            </a:p>
          </p:txBody>
        </p:sp>
        <p:sp>
          <p:nvSpPr>
            <p:cNvPr id="63" name="Rounded Rectangle 62"/>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64" name="TextBox 63"/>
          <p:cNvSpPr txBox="1"/>
          <p:nvPr/>
        </p:nvSpPr>
        <p:spPr>
          <a:xfrm>
            <a:off x="4590639" y="5582444"/>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pic>
        <p:nvPicPr>
          <p:cNvPr id="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70"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836"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7486239" y="5584205"/>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
        <p:nvSpPr>
          <p:cNvPr id="65" name="TextBox 64">
            <a:extLst>
              <a:ext uri="{FF2B5EF4-FFF2-40B4-BE49-F238E27FC236}">
                <a16:creationId xmlns:a16="http://schemas.microsoft.com/office/drawing/2014/main" xmlns="" id="{35429896-5397-4C18-A0BB-CC091B0B7ACE}"/>
              </a:ext>
            </a:extLst>
          </p:cNvPr>
          <p:cNvSpPr txBox="1"/>
          <p:nvPr/>
        </p:nvSpPr>
        <p:spPr>
          <a:xfrm>
            <a:off x="9910576" y="1128528"/>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xmlns="" id="{CD60C6DC-1B01-4BEE-A39C-5B8D584306E8}"/>
              </a:ext>
            </a:extLst>
          </p:cNvPr>
          <p:cNvSpPr txBox="1"/>
          <p:nvPr/>
        </p:nvSpPr>
        <p:spPr>
          <a:xfrm>
            <a:off x="9800904" y="4281941"/>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4136944199"/>
      </p:ext>
    </p:extLst>
  </p:cSld>
  <p:clrMapOvr>
    <a:masterClrMapping/>
  </p:clrMapOvr>
  <mc:AlternateContent xmlns:mc="http://schemas.openxmlformats.org/markup-compatibility/2006" xmlns:p14="http://schemas.microsoft.com/office/powerpoint/2010/main">
    <mc:Choice Requires="p14">
      <p:transition spd="slow" p14:dur="2000" advTm="75730"/>
    </mc:Choice>
    <mc:Fallback xmlns="">
      <p:transition spd="slow" advTm="75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Effect transition="in" filter="fade">
                                      <p:cBhvr>
                                        <p:cTn id="28" dur="500"/>
                                        <p:tgtEl>
                                          <p:spTgt spid="4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fade">
                                      <p:cBhvr>
                                        <p:cTn id="38" dur="500"/>
                                        <p:tgtEl>
                                          <p:spTgt spid="4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xEl>
                                              <p:pRg st="0" end="0"/>
                                            </p:txEl>
                                          </p:spTgt>
                                        </p:tgtEl>
                                        <p:attrNameLst>
                                          <p:attrName>style.visibility</p:attrName>
                                        </p:attrNameLst>
                                      </p:cBhvr>
                                      <p:to>
                                        <p:strVal val="visible"/>
                                      </p:to>
                                    </p:set>
                                    <p:animEffect transition="in" filter="fade">
                                      <p:cBhvr>
                                        <p:cTn id="43" dur="500"/>
                                        <p:tgtEl>
                                          <p:spTgt spid="6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cTn>
                              </p:par>
                              <p:par>
                                <p:cTn id="70" presetID="10" presetClass="entr" presetSubtype="0"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10"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0"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par>
                                <p:cTn id="94" presetID="22" presetClass="entr" presetSubtype="4"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wipe(down)">
                                      <p:cBhvr>
                                        <p:cTn id="96" dur="500"/>
                                        <p:tgtEl>
                                          <p:spTgt spid="57"/>
                                        </p:tgtEl>
                                      </p:cBhvr>
                                    </p:animEffect>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64">
                                            <p:txEl>
                                              <p:pRg st="0" end="0"/>
                                            </p:txEl>
                                          </p:spTgt>
                                        </p:tgtEl>
                                        <p:attrNameLst>
                                          <p:attrName>style.visibility</p:attrName>
                                        </p:attrNameLst>
                                      </p:cBhvr>
                                      <p:to>
                                        <p:strVal val="visible"/>
                                      </p:to>
                                    </p:set>
                                    <p:animEffect transition="in" filter="fade">
                                      <p:cBhvr>
                                        <p:cTn id="109" dur="500"/>
                                        <p:tgtEl>
                                          <p:spTgt spid="6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70">
                                            <p:txEl>
                                              <p:pRg st="0" end="0"/>
                                            </p:txEl>
                                          </p:spTgt>
                                        </p:tgtEl>
                                        <p:attrNameLst>
                                          <p:attrName>style.visibility</p:attrName>
                                        </p:attrNameLst>
                                      </p:cBhvr>
                                      <p:to>
                                        <p:strVal val="visible"/>
                                      </p:to>
                                    </p:set>
                                    <p:animEffect transition="in" filter="fade">
                                      <p:cBhvr>
                                        <p:cTn id="119" dur="500"/>
                                        <p:tgtEl>
                                          <p:spTgt spid="70">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1">
                                            <p:txEl>
                                              <p:pRg st="0" end="0"/>
                                            </p:txEl>
                                          </p:spTgt>
                                        </p:tgtEl>
                                        <p:attrNameLst>
                                          <p:attrName>style.visibility</p:attrName>
                                        </p:attrNameLst>
                                      </p:cBhvr>
                                      <p:to>
                                        <p:strVal val="visible"/>
                                      </p:to>
                                    </p:set>
                                    <p:animEffect transition="in" filter="fade">
                                      <p:cBhvr>
                                        <p:cTn id="124"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53" grpId="0" animBg="1"/>
      <p:bldP spid="54"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Tree>
    <p:extLst>
      <p:ext uri="{BB962C8B-B14F-4D97-AF65-F5344CB8AC3E}">
        <p14:creationId xmlns:p14="http://schemas.microsoft.com/office/powerpoint/2010/main" val="2013181981"/>
      </p:ext>
    </p:extLst>
  </p:cSld>
  <p:clrMapOvr>
    <a:masterClrMapping/>
  </p:clrMapOvr>
  <mc:AlternateContent xmlns:mc="http://schemas.openxmlformats.org/markup-compatibility/2006" xmlns:p14="http://schemas.microsoft.com/office/powerpoint/2010/main">
    <mc:Choice Requires="p14">
      <p:transition spd="slow" p14:dur="2000" advTm="16635"/>
    </mc:Choice>
    <mc:Fallback xmlns="">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
        <p:nvSpPr>
          <p:cNvPr id="9" name="TextBox 8"/>
          <p:cNvSpPr txBox="1"/>
          <p:nvPr/>
        </p:nvSpPr>
        <p:spPr>
          <a:xfrm>
            <a:off x="3727317" y="3069639"/>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0" name="TextBox 9"/>
          <p:cNvSpPr txBox="1"/>
          <p:nvPr/>
        </p:nvSpPr>
        <p:spPr>
          <a:xfrm>
            <a:off x="3729244" y="3785562"/>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2" name="TextBox 11"/>
          <p:cNvSpPr txBox="1"/>
          <p:nvPr/>
        </p:nvSpPr>
        <p:spPr>
          <a:xfrm>
            <a:off x="5571883" y="3061574"/>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3" name="TextBox 12"/>
          <p:cNvSpPr txBox="1"/>
          <p:nvPr/>
        </p:nvSpPr>
        <p:spPr>
          <a:xfrm>
            <a:off x="5573810" y="3777497"/>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4" name="TextBox 13"/>
          <p:cNvSpPr txBox="1"/>
          <p:nvPr/>
        </p:nvSpPr>
        <p:spPr>
          <a:xfrm>
            <a:off x="74006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5" name="TextBox 14"/>
          <p:cNvSpPr txBox="1"/>
          <p:nvPr/>
        </p:nvSpPr>
        <p:spPr>
          <a:xfrm>
            <a:off x="74026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6" name="TextBox 15"/>
          <p:cNvSpPr txBox="1"/>
          <p:nvPr/>
        </p:nvSpPr>
        <p:spPr>
          <a:xfrm>
            <a:off x="92294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7" name="TextBox 16"/>
          <p:cNvSpPr txBox="1"/>
          <p:nvPr/>
        </p:nvSpPr>
        <p:spPr>
          <a:xfrm>
            <a:off x="92314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216470847"/>
      </p:ext>
    </p:extLst>
  </p:cSld>
  <p:clrMapOvr>
    <a:masterClrMapping/>
  </p:clrMapOvr>
  <mc:AlternateContent xmlns:mc="http://schemas.openxmlformats.org/markup-compatibility/2006" xmlns:p14="http://schemas.microsoft.com/office/powerpoint/2010/main">
    <mc:Choice Requires="p14">
      <p:transition spd="slow" p14:dur="2000" advTm="38740"/>
    </mc:Choice>
    <mc:Fallback xmlns="">
      <p:transition spd="slow" advTm="38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left)">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left)">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Effect transition="in" filter="wipe(left)">
                                      <p:cBhvr>
                                        <p:cTn id="67" dur="500"/>
                                        <p:tgtEl>
                                          <p:spTgt spid="1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wipe(left)">
                                      <p:cBhvr>
                                        <p:cTn id="77" dur="500"/>
                                        <p:tgtEl>
                                          <p:spTgt spid="1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wipe(left)">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template with school kids Royalty Free Vector">
            <a:extLst>
              <a:ext uri="{FF2B5EF4-FFF2-40B4-BE49-F238E27FC236}">
                <a16:creationId xmlns:a16="http://schemas.microsoft.com/office/drawing/2014/main" xmlns="" id="{89AD7DD1-2472-4510-84B4-59353321F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29"/>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xmlns="" id="{FFEA77D9-2E7A-45DE-BDF6-3F11BFB60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457452"/>
            <a:ext cx="5975350" cy="109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531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đếm - Nhạc thiếu nhi_Tri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211733" cy="6858000"/>
          </a:xfrm>
          <a:prstGeom prst="rect">
            <a:avLst/>
          </a:prstGeom>
        </p:spPr>
      </p:pic>
    </p:spTree>
    <p:extLst>
      <p:ext uri="{BB962C8B-B14F-4D97-AF65-F5344CB8AC3E}">
        <p14:creationId xmlns:p14="http://schemas.microsoft.com/office/powerpoint/2010/main" val="795724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1219200">
                  <a:extLst>
                    <a:ext uri="{9D8B030D-6E8A-4147-A177-3AD203B41FA5}">
                      <a16:colId xmlns:a16="http://schemas.microsoft.com/office/drawing/2014/main" xmlns="" val="20004"/>
                    </a:ext>
                  </a:extLst>
                </a:gridCol>
                <a:gridCol w="1219200">
                  <a:extLst>
                    <a:ext uri="{9D8B030D-6E8A-4147-A177-3AD203B41FA5}">
                      <a16:colId xmlns:a16="http://schemas.microsoft.com/office/drawing/2014/main" xmlns=""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837317135"/>
      </p:ext>
    </p:extLst>
  </p:cSld>
  <p:clrMapOvr>
    <a:masterClrMapping/>
  </p:clrMapOvr>
  <mc:AlternateContent xmlns:mc="http://schemas.openxmlformats.org/markup-compatibility/2006" xmlns:p14="http://schemas.microsoft.com/office/powerpoint/2010/main">
    <mc:Choice Requires="p14">
      <p:transition spd="slow" p14:dur="2000" advTm="45660"/>
    </mc:Choice>
    <mc:Fallback xmlns="">
      <p:transition spd="slow" advTm="45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1219200">
                  <a:extLst>
                    <a:ext uri="{9D8B030D-6E8A-4147-A177-3AD203B41FA5}">
                      <a16:colId xmlns:a16="http://schemas.microsoft.com/office/drawing/2014/main" xmlns="" val="20004"/>
                    </a:ext>
                  </a:extLst>
                </a:gridCol>
                <a:gridCol w="1219200">
                  <a:extLst>
                    <a:ext uri="{9D8B030D-6E8A-4147-A177-3AD203B41FA5}">
                      <a16:colId xmlns:a16="http://schemas.microsoft.com/office/drawing/2014/main" xmlns=""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187362190"/>
      </p:ext>
    </p:extLst>
  </p:cSld>
  <p:clrMapOvr>
    <a:masterClrMapping/>
  </p:clrMapOvr>
  <mc:AlternateContent xmlns:mc="http://schemas.openxmlformats.org/markup-compatibility/2006" xmlns:p14="http://schemas.microsoft.com/office/powerpoint/2010/main">
    <mc:Choice Requires="p14">
      <p:transition spd="slow" p14:dur="2000" advTm="35443"/>
    </mc:Choice>
    <mc:Fallback xmlns="">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1323</Words>
  <Application>Microsoft Office PowerPoint</Application>
  <PresentationFormat>Custom</PresentationFormat>
  <Paragraphs>189</Paragraphs>
  <Slides>14</Slides>
  <Notes>10</Notes>
  <HiddenSlides>0</HiddenSlides>
  <MMClips>1</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1_Office Theme</vt:lpstr>
      <vt:lpstr>2_Office Theme</vt:lpstr>
      <vt:lpstr>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Nghiêm Diệu Linh (420000318)</dc:creator>
  <cp:lastModifiedBy>ADMIN</cp:lastModifiedBy>
  <cp:revision>1</cp:revision>
  <dcterms:created xsi:type="dcterms:W3CDTF">2021-11-14T17:15:21Z</dcterms:created>
  <dcterms:modified xsi:type="dcterms:W3CDTF">2022-12-18T14:00:48Z</dcterms:modified>
</cp:coreProperties>
</file>