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5" r:id="rId3"/>
    <p:sldId id="279" r:id="rId4"/>
    <p:sldId id="284" r:id="rId5"/>
    <p:sldId id="285" r:id="rId6"/>
    <p:sldId id="275" r:id="rId7"/>
    <p:sldId id="277" r:id="rId8"/>
    <p:sldId id="286" r:id="rId9"/>
    <p:sldId id="287" r:id="rId10"/>
    <p:sldId id="278" r:id="rId11"/>
    <p:sldId id="289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364" autoAdjust="0"/>
  </p:normalViewPr>
  <p:slideViewPr>
    <p:cSldViewPr>
      <p:cViewPr varScale="1">
        <p:scale>
          <a:sx n="89" d="100"/>
          <a:sy n="89" d="100"/>
        </p:scale>
        <p:origin x="-664" y="-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2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648646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xmlns="" id="{9AC2AD2C-5E83-4059-BE2B-D201F4536300}"/>
              </a:ext>
            </a:extLst>
          </p:cNvPr>
          <p:cNvGrpSpPr/>
          <p:nvPr/>
        </p:nvGrpSpPr>
        <p:grpSpPr>
          <a:xfrm>
            <a:off x="-27433" y="-171449"/>
            <a:ext cx="9273964" cy="5257800"/>
            <a:chOff x="280219" y="102086"/>
            <a:chExt cx="11631561" cy="618449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xmlns="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xmlns="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D8F36445-69FA-43C3-ACE5-EDDBEBE791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7433" y="-95557"/>
            <a:ext cx="1179289" cy="167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B46955-2080-4983-9FB1-D21C2B2CB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46" y="652565"/>
            <a:ext cx="8686800" cy="267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FD2A30-23F9-4763-8F2A-4A06E3AA6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79" y="1745060"/>
            <a:ext cx="5351335" cy="3628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9811" y="3429815"/>
            <a:ext cx="1346451" cy="144392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xmlns="" id="{5B2414B1-371C-47AF-BE0C-4562C55FFE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444919" y="-517323"/>
            <a:ext cx="2272372" cy="1833102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D20CEFF-47BE-42E5-9083-335052091A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535417" y="4102695"/>
            <a:ext cx="759838" cy="1728843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xmlns="" id="{D633E429-6990-4306-AAAA-5B2DC331ACD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9509223" y="-95557"/>
            <a:ext cx="470760" cy="101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87D16C-BB0C-446F-8741-211D2EEBEC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77" y="3000057"/>
            <a:ext cx="1664786" cy="20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"/>
    </mc:Choice>
    <mc:Fallback xmlns="">
      <p:transition spd="slow" advTm="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xmlns="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xmlns="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xmlns="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xmlns="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xmlns="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xmlns="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D22EF7-4EEF-4DCA-B21E-186ACEF8C075}"/>
              </a:ext>
            </a:extLst>
          </p:cNvPr>
          <p:cNvSpPr txBox="1"/>
          <p:nvPr/>
        </p:nvSpPr>
        <p:spPr>
          <a:xfrm>
            <a:off x="1219200" y="1150716"/>
            <a:ext cx="784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Định hướng học tập </a:t>
            </a:r>
          </a:p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tiếp theo</a:t>
            </a:r>
            <a:endParaRPr lang="en-US" altLang="zh-CN" sz="5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77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xmlns="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xmlns="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xmlns="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xmlns="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xmlns="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xmlns="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D22EF7-4EEF-4DCA-B21E-186ACEF8C07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vi-VN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50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666750"/>
            <a:ext cx="84582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(TIẾT </a:t>
            </a:r>
            <a:r>
              <a:rPr lang="en-US" sz="5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6)</a:t>
            </a:r>
          </a:p>
          <a:p>
            <a:pPr algn="ctr"/>
            <a:r>
              <a:rPr lang="en-US" sz="5400" b="1" cap="none" spc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 TRANG 78 -79)</a:t>
            </a:r>
            <a:endParaRPr lang="en-US" sz="5400" b="1" cap="none" spc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98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1"/>
    </mc:Choice>
    <mc:Fallback xmlns="">
      <p:transition spd="slow" advTm="1276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xmlns="" id="{AE0AA5BF-1239-42AA-9A41-3445D37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xmlns="" id="{65F8FB94-E245-40BA-9FB7-38260BC4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xmlns="" id="{B98A468D-6145-4AA8-84C9-267BA3F3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xmlns="" id="{F3A22C23-58BA-43C8-A346-C7597D134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xmlns="" id="{0CE4D3F2-C486-4A2C-8CBF-A489D0EC7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xmlns="" id="{7248148F-6AC6-4793-B969-6EA08D283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5B2048-94EB-467E-9B4A-5A352F927D1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en-US" altLang="zh-CN" sz="5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00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8"/>
    </mc:Choice>
    <mc:Fallback xmlns="">
      <p:transition spd="slow" advTm="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501" y="2703085"/>
            <a:ext cx="1915561" cy="4788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28" y="1281053"/>
            <a:ext cx="2021000" cy="6492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69675" y="289899"/>
            <a:ext cx="737547" cy="37977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6961" t="18254" r="888" b="49229"/>
          <a:stretch/>
        </p:blipFill>
        <p:spPr>
          <a:xfrm>
            <a:off x="5309781" y="629543"/>
            <a:ext cx="2951795" cy="1287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514" y="239067"/>
            <a:ext cx="124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5711" y="289899"/>
            <a:ext cx="391748" cy="3369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latin typeface="+mj-lt"/>
              </a:rPr>
              <a:t>1</a:t>
            </a:r>
            <a:endParaRPr lang="en-US" sz="2700" b="1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69675" y="717332"/>
            <a:ext cx="7598064" cy="124590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ounded Rectangle 7"/>
          <p:cNvSpPr/>
          <p:nvPr/>
        </p:nvSpPr>
        <p:spPr>
          <a:xfrm>
            <a:off x="2477031" y="1287312"/>
            <a:ext cx="504309" cy="541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69675" y="2048824"/>
            <a:ext cx="7598064" cy="124590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9781" y="2080978"/>
            <a:ext cx="3028751" cy="120380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612766" y="2735618"/>
            <a:ext cx="593762" cy="4273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10328" y="3233482"/>
            <a:ext cx="1762142" cy="4969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– </a:t>
            </a:r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71403" y="3233482"/>
            <a:ext cx="542314" cy="4969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7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Brace 15"/>
          <p:cNvSpPr/>
          <p:nvPr/>
        </p:nvSpPr>
        <p:spPr>
          <a:xfrm rot="5400000">
            <a:off x="3688139" y="3475989"/>
            <a:ext cx="380014" cy="612455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2946552" y="3847294"/>
            <a:ext cx="3069899" cy="103565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09647" y="4148581"/>
            <a:ext cx="10167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 dirty="0">
                <a:latin typeface="+mj-lt"/>
              </a:rPr>
              <a:t>Nhẩm: </a:t>
            </a:r>
            <a:endParaRPr lang="en-US" sz="21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6446" y="3876054"/>
            <a:ext cx="14257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9 – 3 =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26445" y="4343395"/>
            <a:ext cx="13872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6 – 2 =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29188" y="3867167"/>
            <a:ext cx="6075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6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15759" y="4349919"/>
            <a:ext cx="6075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4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530" y="231872"/>
            <a:ext cx="4569251" cy="9607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52" y="2037200"/>
            <a:ext cx="4818839" cy="6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6314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 animBg="1"/>
      <p:bldP spid="7" grpId="0" animBg="1"/>
      <p:bldP spid="8" grpId="0" animBg="1"/>
      <p:bldP spid="9" grpId="0" animBg="1"/>
      <p:bldP spid="12" grpId="0" animBg="1"/>
      <p:bldP spid="13" grpId="0"/>
      <p:bldP spid="14" grpId="0"/>
      <p:bldP spid="16" grpId="0" animBg="1"/>
      <p:bldP spid="16" grpId="1" animBg="1"/>
      <p:bldP spid="17" grpId="0" animBg="1"/>
      <p:bldP spid="18" grpId="0"/>
      <p:bldP spid="19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6423" y="1435166"/>
            <a:ext cx="124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14675" y="1474272"/>
            <a:ext cx="391748" cy="3369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2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4738" y="2143763"/>
            <a:ext cx="193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a)  8 - 2 - 3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6140" y="2154536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3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4738" y="2810934"/>
            <a:ext cx="2214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b) 10 - 5 - 2 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6140" y="2800350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3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9940" y="2810933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5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7659" y="2154536"/>
            <a:ext cx="193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c) 7 - 4 - 1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05048" y="2154536"/>
            <a:ext cx="128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2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7659" y="2810933"/>
            <a:ext cx="181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d) 3 + 6 - 4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9757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template with school kids Royalty Free Vector">
            <a:extLst>
              <a:ext uri="{FF2B5EF4-FFF2-40B4-BE49-F238E27FC236}">
                <a16:creationId xmlns:a16="http://schemas.microsoft.com/office/drawing/2014/main" xmlns="" id="{D49B5DDD-0F4E-4E2D-A6D0-86E20092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-76200" y="-84137"/>
            <a:ext cx="9220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29AB95-F929-4324-ACBF-FD291C1C3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04950"/>
            <a:ext cx="6025142" cy="109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9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6"/>
    </mc:Choice>
    <mc:Fallback xmlns="">
      <p:transition spd="slow" advTm="979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If You're Happy _ Super Simple Songs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2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6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42"/>
    </mc:Choice>
    <mc:Fallback xmlns="">
      <p:transition spd="slow" advTm="6514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46" objId="2"/>
        <p14:stopEvt time="62155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1613" b="90067"/>
          <a:stretch/>
        </p:blipFill>
        <p:spPr>
          <a:xfrm>
            <a:off x="24062" y="0"/>
            <a:ext cx="9119937" cy="28607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52600" y="2876550"/>
            <a:ext cx="5181600" cy="12954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</a:t>
            </a:r>
          </a:p>
        </p:txBody>
      </p:sp>
    </p:spTree>
    <p:extLst>
      <p:ext uri="{BB962C8B-B14F-4D97-AF65-F5344CB8AC3E}">
        <p14:creationId xmlns:p14="http://schemas.microsoft.com/office/powerpoint/2010/main" val="9047523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110" t="12200" r="1110" b="58888"/>
          <a:stretch/>
        </p:blipFill>
        <p:spPr>
          <a:xfrm>
            <a:off x="-76200" y="1"/>
            <a:ext cx="9220200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2571751"/>
            <a:ext cx="6354365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738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99</Words>
  <Application>Microsoft Office PowerPoint</Application>
  <PresentationFormat>On-screen Show (16:9)</PresentationFormat>
  <Paragraphs>29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ADMIN</cp:lastModifiedBy>
  <cp:revision>73</cp:revision>
  <dcterms:created xsi:type="dcterms:W3CDTF">2020-08-19T03:47:13Z</dcterms:created>
  <dcterms:modified xsi:type="dcterms:W3CDTF">2022-12-18T13:47:36Z</dcterms:modified>
</cp:coreProperties>
</file>