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3" r:id="rId3"/>
    <p:sldMasterId id="2147483695" r:id="rId4"/>
    <p:sldMasterId id="2147483707" r:id="rId5"/>
  </p:sldMasterIdLst>
  <p:notesMasterIdLst>
    <p:notesMasterId r:id="rId18"/>
  </p:notesMasterIdLst>
  <p:sldIdLst>
    <p:sldId id="531" r:id="rId6"/>
    <p:sldId id="497" r:id="rId7"/>
    <p:sldId id="529" r:id="rId8"/>
    <p:sldId id="526" r:id="rId9"/>
    <p:sldId id="527" r:id="rId10"/>
    <p:sldId id="528" r:id="rId11"/>
    <p:sldId id="533" r:id="rId12"/>
    <p:sldId id="535" r:id="rId13"/>
    <p:sldId id="297" r:id="rId14"/>
    <p:sldId id="536" r:id="rId15"/>
    <p:sldId id="522" r:id="rId16"/>
    <p:sldId id="519" r:id="rId1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6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4EB0BA-2F50-4D29-85CC-768D0879C215}" type="datetimeFigureOut">
              <a:rPr lang="zh-CN" altLang="en-US" smtClean="0"/>
              <a:t>2023/10/4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6C4515-91CE-4898-AAF1-29B6592D37E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07548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798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6" name="Google Shape;2286;gbabd699d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7" name="Google Shape;2287;gbabd699d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8899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B329A-8058-4345-845D-5256520DF3C0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688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582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86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92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7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9035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图片 10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44" t="-807" r="17473" b="28765"/>
          <a:stretch/>
        </p:blipFill>
        <p:spPr>
          <a:xfrm>
            <a:off x="10611336" y="4407937"/>
            <a:ext cx="1850417" cy="2418068"/>
          </a:xfrm>
          <a:prstGeom prst="rect">
            <a:avLst/>
          </a:prstGeom>
        </p:spPr>
      </p:pic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65333" y="855625"/>
            <a:ext cx="5861600" cy="22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 dirty="0"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 userDrawn="1"/>
        </p:nvGrpSpPr>
        <p:grpSpPr>
          <a:xfrm>
            <a:off x="245093" y="4121867"/>
            <a:ext cx="672940" cy="717765"/>
            <a:chOff x="2501940" y="418177"/>
            <a:chExt cx="504705" cy="538324"/>
          </a:xfrm>
        </p:grpSpPr>
        <p:sp>
          <p:nvSpPr>
            <p:cNvPr id="19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5" name="Google Shape;25;p2"/>
          <p:cNvGrpSpPr/>
          <p:nvPr userDrawn="1"/>
        </p:nvGrpSpPr>
        <p:grpSpPr>
          <a:xfrm>
            <a:off x="10470290" y="5101346"/>
            <a:ext cx="604609" cy="695717"/>
            <a:chOff x="6383519" y="4134092"/>
            <a:chExt cx="453457" cy="521788"/>
          </a:xfrm>
        </p:grpSpPr>
        <p:sp>
          <p:nvSpPr>
            <p:cNvPr id="26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56" name="Google Shape;56;p2"/>
          <p:cNvGrpSpPr/>
          <p:nvPr userDrawn="1"/>
        </p:nvGrpSpPr>
        <p:grpSpPr>
          <a:xfrm rot="879603">
            <a:off x="5066930" y="6615284"/>
            <a:ext cx="1449044" cy="1681205"/>
            <a:chOff x="7570415" y="3649325"/>
            <a:chExt cx="1505790" cy="2024569"/>
          </a:xfrm>
        </p:grpSpPr>
        <p:sp>
          <p:nvSpPr>
            <p:cNvPr id="57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02" name="图片 10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0" r="68004" b="27958"/>
          <a:stretch/>
        </p:blipFill>
        <p:spPr>
          <a:xfrm>
            <a:off x="-121047" y="4519869"/>
            <a:ext cx="1825423" cy="26067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9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7;p2"/>
          <p:cNvSpPr/>
          <p:nvPr userDrawn="1"/>
        </p:nvSpPr>
        <p:spPr>
          <a:xfrm rot="-431784">
            <a:off x="-687706" y="-795658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11;p2"/>
          <p:cNvSpPr/>
          <p:nvPr userDrawn="1"/>
        </p:nvSpPr>
        <p:spPr>
          <a:xfrm>
            <a:off x="-891787" y="-163428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42533" y="4121867"/>
            <a:ext cx="5307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933">
                <a:solidFill>
                  <a:srgbClr val="474747"/>
                </a:solidFill>
                <a:latin typeface="Questrial"/>
                <a:ea typeface="Questrial"/>
                <a:cs typeface="Questrial"/>
                <a:sym typeface="Questrial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5" name="Google Shape;12;p2"/>
          <p:cNvSpPr/>
          <p:nvPr userDrawn="1"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13;p2"/>
          <p:cNvSpPr/>
          <p:nvPr userDrawn="1"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14;p2"/>
          <p:cNvSpPr/>
          <p:nvPr userDrawn="1"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15;p2"/>
          <p:cNvSpPr/>
          <p:nvPr userDrawn="1"/>
        </p:nvSpPr>
        <p:spPr>
          <a:xfrm>
            <a:off x="-364996" y="3324789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Google Shape;16;p2"/>
          <p:cNvSpPr/>
          <p:nvPr userDrawn="1"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1" name="Google Shape;18;p2"/>
          <p:cNvGrpSpPr/>
          <p:nvPr userDrawn="1"/>
        </p:nvGrpSpPr>
        <p:grpSpPr>
          <a:xfrm>
            <a:off x="3442534" y="146862"/>
            <a:ext cx="672940" cy="717765"/>
            <a:chOff x="2501940" y="418177"/>
            <a:chExt cx="504705" cy="538324"/>
          </a:xfrm>
        </p:grpSpPr>
        <p:sp>
          <p:nvSpPr>
            <p:cNvPr id="12" name="Google Shape;19;p2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20;p2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1;p2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2;p2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3;p2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;p2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8" name="Google Shape;25;p2"/>
          <p:cNvGrpSpPr/>
          <p:nvPr userDrawn="1"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" name="Google Shape;26;p2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7;p2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8;p2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9;p2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30;p2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31;p2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32;p2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6" name="Google Shape;33;p2"/>
          <p:cNvGrpSpPr/>
          <p:nvPr userDrawn="1"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27" name="Google Shape;34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35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36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7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8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9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40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41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42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43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44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45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46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47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48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49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50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51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52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53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54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55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9" name="Google Shape;56;p2"/>
          <p:cNvGrpSpPr/>
          <p:nvPr userDrawn="1"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50" name="Google Shape;57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58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59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60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61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62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63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64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65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66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7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8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9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70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71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72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73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74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75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76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7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8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72" name="Google Shape;79;p2"/>
          <p:cNvGrpSpPr/>
          <p:nvPr userDrawn="1"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73" name="Google Shape;80;p2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81;p2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82;p2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83;p2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84;p2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85;p2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86;p2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7;p2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8;p2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9;p2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90;p2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91;p2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92;p2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93;p2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94;p2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95;p2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96;p2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7;p2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98;p2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99;p2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00;p2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01;p2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2659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" name="Google Shape;1976;p25"/>
          <p:cNvSpPr/>
          <p:nvPr/>
        </p:nvSpPr>
        <p:spPr>
          <a:xfrm>
            <a:off x="-1047352" y="-969454"/>
            <a:ext cx="3088083" cy="5917659"/>
          </a:xfrm>
          <a:custGeom>
            <a:avLst/>
            <a:gdLst/>
            <a:ahLst/>
            <a:cxnLst/>
            <a:rect l="l" t="t" r="r" b="b"/>
            <a:pathLst>
              <a:path w="72129" h="138220" extrusionOk="0">
                <a:moveTo>
                  <a:pt x="43335" y="1"/>
                </a:moveTo>
                <a:cubicBezTo>
                  <a:pt x="40551" y="1"/>
                  <a:pt x="37777" y="482"/>
                  <a:pt x="35147" y="1508"/>
                </a:cubicBezTo>
                <a:cubicBezTo>
                  <a:pt x="27706" y="4425"/>
                  <a:pt x="22289" y="10879"/>
                  <a:pt x="17574" y="17320"/>
                </a:cubicBezTo>
                <a:cubicBezTo>
                  <a:pt x="12133" y="24749"/>
                  <a:pt x="7096" y="32607"/>
                  <a:pt x="4132" y="41311"/>
                </a:cubicBezTo>
                <a:cubicBezTo>
                  <a:pt x="0" y="53479"/>
                  <a:pt x="131" y="66635"/>
                  <a:pt x="310" y="79494"/>
                </a:cubicBezTo>
                <a:cubicBezTo>
                  <a:pt x="500" y="93901"/>
                  <a:pt x="715" y="108367"/>
                  <a:pt x="2858" y="122618"/>
                </a:cubicBezTo>
                <a:cubicBezTo>
                  <a:pt x="3560" y="127214"/>
                  <a:pt x="4584" y="132060"/>
                  <a:pt x="7811" y="135430"/>
                </a:cubicBezTo>
                <a:cubicBezTo>
                  <a:pt x="9721" y="137413"/>
                  <a:pt x="12491" y="138220"/>
                  <a:pt x="15702" y="138220"/>
                </a:cubicBezTo>
                <a:cubicBezTo>
                  <a:pt x="26119" y="138220"/>
                  <a:pt x="41167" y="129725"/>
                  <a:pt x="46482" y="125357"/>
                </a:cubicBezTo>
                <a:cubicBezTo>
                  <a:pt x="54150" y="119047"/>
                  <a:pt x="59460" y="109284"/>
                  <a:pt x="58531" y="99401"/>
                </a:cubicBezTo>
                <a:cubicBezTo>
                  <a:pt x="57448" y="87876"/>
                  <a:pt x="48304" y="77220"/>
                  <a:pt x="50971" y="65969"/>
                </a:cubicBezTo>
                <a:cubicBezTo>
                  <a:pt x="52816" y="58158"/>
                  <a:pt x="59817" y="52812"/>
                  <a:pt x="64353" y="46204"/>
                </a:cubicBezTo>
                <a:cubicBezTo>
                  <a:pt x="71057" y="36429"/>
                  <a:pt x="72128" y="22725"/>
                  <a:pt x="65949" y="12617"/>
                </a:cubicBezTo>
                <a:cubicBezTo>
                  <a:pt x="61242" y="4917"/>
                  <a:pt x="52237" y="1"/>
                  <a:pt x="433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7" name="Google Shape;1977;p25"/>
          <p:cNvSpPr/>
          <p:nvPr/>
        </p:nvSpPr>
        <p:spPr>
          <a:xfrm>
            <a:off x="11124857" y="3778868"/>
            <a:ext cx="1573604" cy="3058584"/>
          </a:xfrm>
          <a:custGeom>
            <a:avLst/>
            <a:gdLst/>
            <a:ahLst/>
            <a:cxnLst/>
            <a:rect l="l" t="t" r="r" b="b"/>
            <a:pathLst>
              <a:path w="36755" h="71440" extrusionOk="0">
                <a:moveTo>
                  <a:pt x="28028" y="0"/>
                </a:moveTo>
                <a:cubicBezTo>
                  <a:pt x="26432" y="36"/>
                  <a:pt x="25289" y="715"/>
                  <a:pt x="24027" y="1703"/>
                </a:cubicBezTo>
                <a:cubicBezTo>
                  <a:pt x="18491" y="5977"/>
                  <a:pt x="13847" y="11633"/>
                  <a:pt x="11776" y="18312"/>
                </a:cubicBezTo>
                <a:cubicBezTo>
                  <a:pt x="7858" y="30956"/>
                  <a:pt x="13252" y="46315"/>
                  <a:pt x="5394" y="56995"/>
                </a:cubicBezTo>
                <a:cubicBezTo>
                  <a:pt x="3989" y="58888"/>
                  <a:pt x="2203" y="60543"/>
                  <a:pt x="1167" y="62663"/>
                </a:cubicBezTo>
                <a:cubicBezTo>
                  <a:pt x="107" y="64770"/>
                  <a:pt x="0" y="67640"/>
                  <a:pt x="1762" y="69235"/>
                </a:cubicBezTo>
                <a:cubicBezTo>
                  <a:pt x="2643" y="70045"/>
                  <a:pt x="3810" y="70390"/>
                  <a:pt x="4977" y="70640"/>
                </a:cubicBezTo>
                <a:cubicBezTo>
                  <a:pt x="7353" y="71174"/>
                  <a:pt x="9789" y="71439"/>
                  <a:pt x="12226" y="71439"/>
                </a:cubicBezTo>
                <a:cubicBezTo>
                  <a:pt x="15821" y="71439"/>
                  <a:pt x="19418" y="70861"/>
                  <a:pt x="22825" y="69711"/>
                </a:cubicBezTo>
                <a:cubicBezTo>
                  <a:pt x="26301" y="68532"/>
                  <a:pt x="29671" y="66699"/>
                  <a:pt x="31969" y="63818"/>
                </a:cubicBezTo>
                <a:cubicBezTo>
                  <a:pt x="34505" y="60651"/>
                  <a:pt x="35505" y="56531"/>
                  <a:pt x="35957" y="52495"/>
                </a:cubicBezTo>
                <a:cubicBezTo>
                  <a:pt x="36755" y="45565"/>
                  <a:pt x="36160" y="38481"/>
                  <a:pt x="34207" y="31778"/>
                </a:cubicBezTo>
                <a:cubicBezTo>
                  <a:pt x="32659" y="26420"/>
                  <a:pt x="30266" y="21348"/>
                  <a:pt x="28742" y="15990"/>
                </a:cubicBezTo>
                <a:cubicBezTo>
                  <a:pt x="27147" y="10347"/>
                  <a:pt x="27849" y="5560"/>
                  <a:pt x="28028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8" name="Google Shape;1978;p25"/>
          <p:cNvSpPr/>
          <p:nvPr/>
        </p:nvSpPr>
        <p:spPr>
          <a:xfrm>
            <a:off x="8482495" y="5872183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6" y="1"/>
                  <a:pt x="10753" y="404"/>
                  <a:pt x="8681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9" y="10149"/>
                  <a:pt x="537" y="13162"/>
                </a:cubicBezTo>
                <a:cubicBezTo>
                  <a:pt x="1596" y="19686"/>
                  <a:pt x="5478" y="33283"/>
                  <a:pt x="13657" y="33378"/>
                </a:cubicBezTo>
                <a:cubicBezTo>
                  <a:pt x="13709" y="33379"/>
                  <a:pt x="13761" y="33379"/>
                  <a:pt x="13812" y="33379"/>
                </a:cubicBezTo>
                <a:cubicBezTo>
                  <a:pt x="16152" y="33379"/>
                  <a:pt x="18443" y="32595"/>
                  <a:pt x="20587" y="31640"/>
                </a:cubicBezTo>
                <a:cubicBezTo>
                  <a:pt x="23611" y="30283"/>
                  <a:pt x="26588" y="28413"/>
                  <a:pt x="28207" y="25520"/>
                </a:cubicBezTo>
                <a:cubicBezTo>
                  <a:pt x="30124" y="22103"/>
                  <a:pt x="29790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6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79" name="Google Shape;1979;p25"/>
          <p:cNvSpPr/>
          <p:nvPr/>
        </p:nvSpPr>
        <p:spPr>
          <a:xfrm>
            <a:off x="11067635" y="454712"/>
            <a:ext cx="1423757" cy="2790531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0" name="Google Shape;1980;p25"/>
          <p:cNvSpPr/>
          <p:nvPr/>
        </p:nvSpPr>
        <p:spPr>
          <a:xfrm>
            <a:off x="-560564" y="3763047"/>
            <a:ext cx="1016475" cy="2739540"/>
          </a:xfrm>
          <a:custGeom>
            <a:avLst/>
            <a:gdLst/>
            <a:ahLst/>
            <a:cxnLst/>
            <a:rect l="l" t="t" r="r" b="b"/>
            <a:pathLst>
              <a:path w="23742" h="63988" extrusionOk="0">
                <a:moveTo>
                  <a:pt x="7767" y="1"/>
                </a:moveTo>
                <a:cubicBezTo>
                  <a:pt x="5237" y="1"/>
                  <a:pt x="3600" y="2350"/>
                  <a:pt x="4275" y="8687"/>
                </a:cubicBezTo>
                <a:cubicBezTo>
                  <a:pt x="5192" y="17272"/>
                  <a:pt x="3180" y="25856"/>
                  <a:pt x="1870" y="34405"/>
                </a:cubicBezTo>
                <a:cubicBezTo>
                  <a:pt x="560" y="42941"/>
                  <a:pt x="1" y="52026"/>
                  <a:pt x="3561" y="59896"/>
                </a:cubicBezTo>
                <a:cubicBezTo>
                  <a:pt x="4444" y="61877"/>
                  <a:pt x="6230" y="63988"/>
                  <a:pt x="8207" y="63988"/>
                </a:cubicBezTo>
                <a:cubicBezTo>
                  <a:pt x="8547" y="63988"/>
                  <a:pt x="8892" y="63925"/>
                  <a:pt x="9240" y="63789"/>
                </a:cubicBezTo>
                <a:cubicBezTo>
                  <a:pt x="8347" y="59051"/>
                  <a:pt x="7490" y="54002"/>
                  <a:pt x="9192" y="49478"/>
                </a:cubicBezTo>
                <a:cubicBezTo>
                  <a:pt x="10049" y="47204"/>
                  <a:pt x="11514" y="45204"/>
                  <a:pt x="12943" y="43227"/>
                </a:cubicBezTo>
                <a:cubicBezTo>
                  <a:pt x="16145" y="38810"/>
                  <a:pt x="19289" y="34250"/>
                  <a:pt x="21206" y="29142"/>
                </a:cubicBezTo>
                <a:cubicBezTo>
                  <a:pt x="23134" y="24046"/>
                  <a:pt x="23742" y="18248"/>
                  <a:pt x="21801" y="13152"/>
                </a:cubicBezTo>
                <a:cubicBezTo>
                  <a:pt x="19671" y="7509"/>
                  <a:pt x="12291" y="1"/>
                  <a:pt x="776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1" name="Google Shape;1981;p25"/>
          <p:cNvSpPr/>
          <p:nvPr/>
        </p:nvSpPr>
        <p:spPr>
          <a:xfrm>
            <a:off x="9000716" y="4781342"/>
            <a:ext cx="3923585" cy="2571497"/>
          </a:xfrm>
          <a:custGeom>
            <a:avLst/>
            <a:gdLst/>
            <a:ahLst/>
            <a:cxnLst/>
            <a:rect l="l" t="t" r="r" b="b"/>
            <a:pathLst>
              <a:path w="91644" h="60063" extrusionOk="0">
                <a:moveTo>
                  <a:pt x="80301" y="1"/>
                </a:moveTo>
                <a:cubicBezTo>
                  <a:pt x="80229" y="1"/>
                  <a:pt x="80156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8" y="1856"/>
                  <a:pt x="49674" y="1612"/>
                </a:cubicBezTo>
                <a:cubicBezTo>
                  <a:pt x="49366" y="1599"/>
                  <a:pt x="49057" y="1592"/>
                  <a:pt x="48749" y="1592"/>
                </a:cubicBezTo>
                <a:cubicBezTo>
                  <a:pt x="40895" y="1592"/>
                  <a:pt x="33168" y="5937"/>
                  <a:pt x="29136" y="12697"/>
                </a:cubicBezTo>
                <a:cubicBezTo>
                  <a:pt x="26123" y="17757"/>
                  <a:pt x="24873" y="24210"/>
                  <a:pt x="20087" y="27663"/>
                </a:cubicBezTo>
                <a:cubicBezTo>
                  <a:pt x="17372" y="29616"/>
                  <a:pt x="13943" y="30259"/>
                  <a:pt x="10943" y="31735"/>
                </a:cubicBezTo>
                <a:cubicBezTo>
                  <a:pt x="7264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1" y="57674"/>
                  <a:pt x="45168" y="60063"/>
                  <a:pt x="58508" y="60063"/>
                </a:cubicBezTo>
                <a:cubicBezTo>
                  <a:pt x="59111" y="60063"/>
                  <a:pt x="59715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9" y="53309"/>
                  <a:pt x="83238" y="49535"/>
                  <a:pt x="85083" y="45618"/>
                </a:cubicBezTo>
                <a:cubicBezTo>
                  <a:pt x="90381" y="34414"/>
                  <a:pt x="91643" y="21329"/>
                  <a:pt x="88572" y="9304"/>
                </a:cubicBezTo>
                <a:cubicBezTo>
                  <a:pt x="87459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82" name="Google Shape;1982;p25"/>
          <p:cNvSpPr/>
          <p:nvPr/>
        </p:nvSpPr>
        <p:spPr>
          <a:xfrm rot="-431784">
            <a:off x="-731083" y="-1091730"/>
            <a:ext cx="4428801" cy="3942907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983" name="Google Shape;1983;p25"/>
          <p:cNvGrpSpPr/>
          <p:nvPr/>
        </p:nvGrpSpPr>
        <p:grpSpPr>
          <a:xfrm>
            <a:off x="3132721" y="252770"/>
            <a:ext cx="672940" cy="717765"/>
            <a:chOff x="2501940" y="418177"/>
            <a:chExt cx="504705" cy="538324"/>
          </a:xfrm>
        </p:grpSpPr>
        <p:sp>
          <p:nvSpPr>
            <p:cNvPr id="1984" name="Google Shape;1984;p25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5" name="Google Shape;1985;p25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6" name="Google Shape;1986;p25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7" name="Google Shape;1987;p25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8" name="Google Shape;1988;p25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89" name="Google Shape;1989;p25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0" name="Google Shape;1990;p25"/>
          <p:cNvGrpSpPr/>
          <p:nvPr/>
        </p:nvGrpSpPr>
        <p:grpSpPr>
          <a:xfrm>
            <a:off x="8308160" y="5512123"/>
            <a:ext cx="604609" cy="695717"/>
            <a:chOff x="6383519" y="4134092"/>
            <a:chExt cx="453457" cy="521788"/>
          </a:xfrm>
        </p:grpSpPr>
        <p:sp>
          <p:nvSpPr>
            <p:cNvPr id="1991" name="Google Shape;1991;p25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2" name="Google Shape;1992;p25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3" name="Google Shape;1993;p25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4" name="Google Shape;1994;p25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5" name="Google Shape;1995;p25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6" name="Google Shape;1996;p25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97" name="Google Shape;1997;p25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98" name="Google Shape;1998;p25"/>
          <p:cNvGrpSpPr/>
          <p:nvPr/>
        </p:nvGrpSpPr>
        <p:grpSpPr>
          <a:xfrm>
            <a:off x="10625153" y="4412668"/>
            <a:ext cx="2007720" cy="2699425"/>
            <a:chOff x="7570415" y="3649325"/>
            <a:chExt cx="1505790" cy="2024569"/>
          </a:xfrm>
        </p:grpSpPr>
        <p:sp>
          <p:nvSpPr>
            <p:cNvPr id="1999" name="Google Shape;1999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0" name="Google Shape;2000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1" name="Google Shape;2001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2" name="Google Shape;2002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3" name="Google Shape;2003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4" name="Google Shape;2004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5" name="Google Shape;2005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6" name="Google Shape;2006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7" name="Google Shape;2007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8" name="Google Shape;2008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09" name="Google Shape;2009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0" name="Google Shape;2010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1" name="Google Shape;2011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2" name="Google Shape;2012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3" name="Google Shape;2013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4" name="Google Shape;2014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5" name="Google Shape;2015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6" name="Google Shape;2016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7" name="Google Shape;2017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8" name="Google Shape;2018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19" name="Google Shape;2019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0" name="Google Shape;2020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21" name="Google Shape;2021;p25"/>
          <p:cNvGrpSpPr/>
          <p:nvPr/>
        </p:nvGrpSpPr>
        <p:grpSpPr>
          <a:xfrm rot="10086647">
            <a:off x="-763439" y="-2024259"/>
            <a:ext cx="3209117" cy="4314732"/>
            <a:chOff x="7570415" y="3649325"/>
            <a:chExt cx="1505790" cy="2024569"/>
          </a:xfrm>
        </p:grpSpPr>
        <p:sp>
          <p:nvSpPr>
            <p:cNvPr id="2022" name="Google Shape;2022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3" name="Google Shape;2023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4" name="Google Shape;2024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5" name="Google Shape;2025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6" name="Google Shape;2026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7" name="Google Shape;2027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8" name="Google Shape;2028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29" name="Google Shape;2029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0" name="Google Shape;2030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1" name="Google Shape;2031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2" name="Google Shape;2032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3" name="Google Shape;2033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4" name="Google Shape;2034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5" name="Google Shape;2035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6" name="Google Shape;2036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7" name="Google Shape;2037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8" name="Google Shape;2038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39" name="Google Shape;2039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0" name="Google Shape;2040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1" name="Google Shape;2041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2" name="Google Shape;2042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3" name="Google Shape;2043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44" name="Google Shape;2044;p25"/>
          <p:cNvGrpSpPr/>
          <p:nvPr/>
        </p:nvGrpSpPr>
        <p:grpSpPr>
          <a:xfrm rot="-4692804" flipH="1">
            <a:off x="10456509" y="5140364"/>
            <a:ext cx="1613904" cy="2170249"/>
            <a:chOff x="7570415" y="3649325"/>
            <a:chExt cx="1505790" cy="2024569"/>
          </a:xfrm>
        </p:grpSpPr>
        <p:sp>
          <p:nvSpPr>
            <p:cNvPr id="2045" name="Google Shape;2045;p25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6" name="Google Shape;2046;p25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7" name="Google Shape;2047;p25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8" name="Google Shape;2048;p25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49" name="Google Shape;2049;p25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0" name="Google Shape;2050;p25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1" name="Google Shape;2051;p25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2" name="Google Shape;2052;p25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3" name="Google Shape;2053;p25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4" name="Google Shape;2054;p25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5" name="Google Shape;2055;p25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6" name="Google Shape;2056;p25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7" name="Google Shape;2057;p25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8" name="Google Shape;2058;p25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59" name="Google Shape;2059;p25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0" name="Google Shape;2060;p25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1" name="Google Shape;2061;p25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2" name="Google Shape;2062;p25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3" name="Google Shape;2063;p25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4" name="Google Shape;2064;p25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5" name="Google Shape;2065;p25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66" name="Google Shape;2066;p25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9759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Google Shape;2068;p26"/>
          <p:cNvSpPr/>
          <p:nvPr/>
        </p:nvSpPr>
        <p:spPr>
          <a:xfrm rot="-4847989" flipH="1">
            <a:off x="11943907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69" name="Google Shape;2069;p26"/>
          <p:cNvSpPr/>
          <p:nvPr/>
        </p:nvSpPr>
        <p:spPr>
          <a:xfrm rot="10800000" flipH="1">
            <a:off x="9562582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70" name="Google Shape;2070;p26"/>
          <p:cNvSpPr/>
          <p:nvPr/>
        </p:nvSpPr>
        <p:spPr>
          <a:xfrm rot="10800000" flipH="1">
            <a:off x="11232014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071" name="Google Shape;2071;p26"/>
          <p:cNvGrpSpPr/>
          <p:nvPr/>
        </p:nvGrpSpPr>
        <p:grpSpPr>
          <a:xfrm>
            <a:off x="10042260" y="155556"/>
            <a:ext cx="604609" cy="695717"/>
            <a:chOff x="6383519" y="4134092"/>
            <a:chExt cx="453457" cy="521788"/>
          </a:xfrm>
        </p:grpSpPr>
        <p:sp>
          <p:nvSpPr>
            <p:cNvPr id="2072" name="Google Shape;2072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3" name="Google Shape;2073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4" name="Google Shape;2074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5" name="Google Shape;2075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6" name="Google Shape;2076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7" name="Google Shape;2077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78" name="Google Shape;2078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79" name="Google Shape;2079;p26"/>
          <p:cNvGrpSpPr/>
          <p:nvPr/>
        </p:nvGrpSpPr>
        <p:grpSpPr>
          <a:xfrm>
            <a:off x="11446743" y="5790172"/>
            <a:ext cx="605124" cy="695673"/>
            <a:chOff x="281307" y="508728"/>
            <a:chExt cx="453843" cy="521755"/>
          </a:xfrm>
        </p:grpSpPr>
        <p:sp>
          <p:nvSpPr>
            <p:cNvPr id="2080" name="Google Shape;2080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1" name="Google Shape;2081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2" name="Google Shape;2082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3" name="Google Shape;2083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4" name="Google Shape;2084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5" name="Google Shape;2085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6" name="Google Shape;2086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087" name="Google Shape;2087;p26"/>
          <p:cNvGrpSpPr/>
          <p:nvPr/>
        </p:nvGrpSpPr>
        <p:grpSpPr>
          <a:xfrm rot="10800000" flipH="1">
            <a:off x="10732034" y="-430967"/>
            <a:ext cx="2194241" cy="2708325"/>
            <a:chOff x="14449550" y="3157725"/>
            <a:chExt cx="1645681" cy="2031244"/>
          </a:xfrm>
        </p:grpSpPr>
        <p:sp>
          <p:nvSpPr>
            <p:cNvPr id="2088" name="Google Shape;2088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89" name="Google Shape;2089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0" name="Google Shape;2090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1" name="Google Shape;2091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2" name="Google Shape;2092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3" name="Google Shape;2093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4" name="Google Shape;2094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5" name="Google Shape;2095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6" name="Google Shape;2096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7" name="Google Shape;2097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8" name="Google Shape;2098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99" name="Google Shape;2099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0" name="Google Shape;2100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1" name="Google Shape;2101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2" name="Google Shape;2102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3" name="Google Shape;2103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4" name="Google Shape;2104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5" name="Google Shape;2105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6" name="Google Shape;2106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7" name="Google Shape;2107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8" name="Google Shape;2108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09" name="Google Shape;2109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0" name="Google Shape;2110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1" name="Google Shape;2111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2" name="Google Shape;2112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13" name="Google Shape;2113;p26"/>
          <p:cNvGrpSpPr/>
          <p:nvPr/>
        </p:nvGrpSpPr>
        <p:grpSpPr>
          <a:xfrm rot="-9931168" flipH="1">
            <a:off x="11022218" y="-901925"/>
            <a:ext cx="1613877" cy="2170224"/>
            <a:chOff x="7570415" y="3649325"/>
            <a:chExt cx="1505790" cy="2024569"/>
          </a:xfrm>
        </p:grpSpPr>
        <p:sp>
          <p:nvSpPr>
            <p:cNvPr id="2114" name="Google Shape;2114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5" name="Google Shape;2115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6" name="Google Shape;2116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7" name="Google Shape;2117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8" name="Google Shape;2118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19" name="Google Shape;2119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0" name="Google Shape;2120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1" name="Google Shape;2121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2" name="Google Shape;2122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3" name="Google Shape;2123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4" name="Google Shape;2124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5" name="Google Shape;2125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6" name="Google Shape;2126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7" name="Google Shape;2127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8" name="Google Shape;2128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29" name="Google Shape;2129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0" name="Google Shape;2130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1" name="Google Shape;2131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2" name="Google Shape;2132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3" name="Google Shape;2133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4" name="Google Shape;2134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35" name="Google Shape;2135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6" name="Google Shape;2136;p26"/>
          <p:cNvSpPr/>
          <p:nvPr/>
        </p:nvSpPr>
        <p:spPr>
          <a:xfrm rot="4847989">
            <a:off x="-1001163" y="982209"/>
            <a:ext cx="1686648" cy="2442761"/>
          </a:xfrm>
          <a:custGeom>
            <a:avLst/>
            <a:gdLst/>
            <a:ahLst/>
            <a:cxnLst/>
            <a:rect l="l" t="t" r="r" b="b"/>
            <a:pathLst>
              <a:path w="21765" h="31521" extrusionOk="0">
                <a:moveTo>
                  <a:pt x="11460" y="0"/>
                </a:moveTo>
                <a:cubicBezTo>
                  <a:pt x="10272" y="0"/>
                  <a:pt x="9008" y="368"/>
                  <a:pt x="7680" y="1206"/>
                </a:cubicBezTo>
                <a:cubicBezTo>
                  <a:pt x="2953" y="4218"/>
                  <a:pt x="0" y="12017"/>
                  <a:pt x="3012" y="17017"/>
                </a:cubicBezTo>
                <a:cubicBezTo>
                  <a:pt x="5572" y="21268"/>
                  <a:pt x="11561" y="22756"/>
                  <a:pt x="13514" y="27328"/>
                </a:cubicBezTo>
                <a:cubicBezTo>
                  <a:pt x="14109" y="28709"/>
                  <a:pt x="14359" y="30436"/>
                  <a:pt x="15669" y="31198"/>
                </a:cubicBezTo>
                <a:cubicBezTo>
                  <a:pt x="16054" y="31420"/>
                  <a:pt x="16484" y="31521"/>
                  <a:pt x="16921" y="31521"/>
                </a:cubicBezTo>
                <a:cubicBezTo>
                  <a:pt x="17791" y="31521"/>
                  <a:pt x="18690" y="31122"/>
                  <a:pt x="19324" y="30495"/>
                </a:cubicBezTo>
                <a:cubicBezTo>
                  <a:pt x="20276" y="29555"/>
                  <a:pt x="20717" y="28245"/>
                  <a:pt x="21015" y="26935"/>
                </a:cubicBezTo>
                <a:cubicBezTo>
                  <a:pt x="21610" y="24352"/>
                  <a:pt x="21681" y="21685"/>
                  <a:pt x="21717" y="19018"/>
                </a:cubicBezTo>
                <a:cubicBezTo>
                  <a:pt x="21765" y="15184"/>
                  <a:pt x="21681" y="11219"/>
                  <a:pt x="20074" y="7742"/>
                </a:cubicBezTo>
                <a:cubicBezTo>
                  <a:pt x="18194" y="3648"/>
                  <a:pt x="15203" y="0"/>
                  <a:pt x="114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37" name="Google Shape;2137;p26"/>
          <p:cNvSpPr/>
          <p:nvPr/>
        </p:nvSpPr>
        <p:spPr>
          <a:xfrm rot="10800000">
            <a:off x="-856733" y="-716041"/>
            <a:ext cx="3923543" cy="2571497"/>
          </a:xfrm>
          <a:custGeom>
            <a:avLst/>
            <a:gdLst/>
            <a:ahLst/>
            <a:cxnLst/>
            <a:rect l="l" t="t" r="r" b="b"/>
            <a:pathLst>
              <a:path w="91643" h="60063" extrusionOk="0">
                <a:moveTo>
                  <a:pt x="80301" y="1"/>
                </a:moveTo>
                <a:cubicBezTo>
                  <a:pt x="80228" y="1"/>
                  <a:pt x="80155" y="2"/>
                  <a:pt x="80082" y="5"/>
                </a:cubicBezTo>
                <a:cubicBezTo>
                  <a:pt x="77451" y="100"/>
                  <a:pt x="75296" y="1993"/>
                  <a:pt x="72879" y="3065"/>
                </a:cubicBezTo>
                <a:cubicBezTo>
                  <a:pt x="70953" y="3926"/>
                  <a:pt x="68958" y="4245"/>
                  <a:pt x="66918" y="4245"/>
                </a:cubicBezTo>
                <a:cubicBezTo>
                  <a:pt x="61341" y="4245"/>
                  <a:pt x="55427" y="1856"/>
                  <a:pt x="49673" y="1612"/>
                </a:cubicBezTo>
                <a:cubicBezTo>
                  <a:pt x="49365" y="1599"/>
                  <a:pt x="49057" y="1592"/>
                  <a:pt x="48749" y="1592"/>
                </a:cubicBezTo>
                <a:cubicBezTo>
                  <a:pt x="40894" y="1592"/>
                  <a:pt x="33168" y="5937"/>
                  <a:pt x="29135" y="12697"/>
                </a:cubicBezTo>
                <a:cubicBezTo>
                  <a:pt x="26123" y="17757"/>
                  <a:pt x="24873" y="24210"/>
                  <a:pt x="20086" y="27663"/>
                </a:cubicBezTo>
                <a:cubicBezTo>
                  <a:pt x="17372" y="29616"/>
                  <a:pt x="13943" y="30259"/>
                  <a:pt x="10942" y="31735"/>
                </a:cubicBezTo>
                <a:cubicBezTo>
                  <a:pt x="7251" y="33545"/>
                  <a:pt x="1" y="40093"/>
                  <a:pt x="2096" y="44808"/>
                </a:cubicBezTo>
                <a:cubicBezTo>
                  <a:pt x="3799" y="48677"/>
                  <a:pt x="15562" y="51749"/>
                  <a:pt x="19289" y="53107"/>
                </a:cubicBezTo>
                <a:cubicBezTo>
                  <a:pt x="31830" y="57674"/>
                  <a:pt x="45167" y="60063"/>
                  <a:pt x="58508" y="60063"/>
                </a:cubicBezTo>
                <a:cubicBezTo>
                  <a:pt x="59111" y="60063"/>
                  <a:pt x="59714" y="60058"/>
                  <a:pt x="60318" y="60048"/>
                </a:cubicBezTo>
                <a:cubicBezTo>
                  <a:pt x="66247" y="59953"/>
                  <a:pt x="72474" y="59274"/>
                  <a:pt x="77296" y="55821"/>
                </a:cubicBezTo>
                <a:cubicBezTo>
                  <a:pt x="80808" y="53309"/>
                  <a:pt x="83237" y="49535"/>
                  <a:pt x="85083" y="45618"/>
                </a:cubicBezTo>
                <a:cubicBezTo>
                  <a:pt x="90381" y="34414"/>
                  <a:pt x="91643" y="21329"/>
                  <a:pt x="88571" y="9304"/>
                </a:cubicBezTo>
                <a:cubicBezTo>
                  <a:pt x="87458" y="4969"/>
                  <a:pt x="84732" y="1"/>
                  <a:pt x="80301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38" name="Google Shape;2138;p26"/>
          <p:cNvGrpSpPr/>
          <p:nvPr/>
        </p:nvGrpSpPr>
        <p:grpSpPr>
          <a:xfrm flipH="1">
            <a:off x="1982524" y="155556"/>
            <a:ext cx="604609" cy="695717"/>
            <a:chOff x="6383519" y="4134092"/>
            <a:chExt cx="453457" cy="521788"/>
          </a:xfrm>
        </p:grpSpPr>
        <p:sp>
          <p:nvSpPr>
            <p:cNvPr id="2139" name="Google Shape;2139;p26"/>
            <p:cNvSpPr/>
            <p:nvPr/>
          </p:nvSpPr>
          <p:spPr>
            <a:xfrm>
              <a:off x="6533184" y="4391871"/>
              <a:ext cx="70225" cy="59371"/>
            </a:xfrm>
            <a:custGeom>
              <a:avLst/>
              <a:gdLst/>
              <a:ahLst/>
              <a:cxnLst/>
              <a:rect l="l" t="t" r="r" b="b"/>
              <a:pathLst>
                <a:path w="2187" h="1849" extrusionOk="0">
                  <a:moveTo>
                    <a:pt x="1218" y="0"/>
                  </a:moveTo>
                  <a:cubicBezTo>
                    <a:pt x="946" y="0"/>
                    <a:pt x="692" y="140"/>
                    <a:pt x="515" y="348"/>
                  </a:cubicBezTo>
                  <a:lnTo>
                    <a:pt x="515" y="348"/>
                  </a:lnTo>
                  <a:cubicBezTo>
                    <a:pt x="0" y="458"/>
                    <a:pt x="1" y="1379"/>
                    <a:pt x="528" y="1519"/>
                  </a:cubicBezTo>
                  <a:lnTo>
                    <a:pt x="528" y="1519"/>
                  </a:lnTo>
                  <a:cubicBezTo>
                    <a:pt x="703" y="1727"/>
                    <a:pt x="949" y="1849"/>
                    <a:pt x="1223" y="1849"/>
                  </a:cubicBezTo>
                  <a:cubicBezTo>
                    <a:pt x="1265" y="1849"/>
                    <a:pt x="1309" y="1846"/>
                    <a:pt x="1353" y="1840"/>
                  </a:cubicBezTo>
                  <a:cubicBezTo>
                    <a:pt x="1781" y="1780"/>
                    <a:pt x="2186" y="1399"/>
                    <a:pt x="2150" y="935"/>
                  </a:cubicBezTo>
                  <a:cubicBezTo>
                    <a:pt x="2138" y="506"/>
                    <a:pt x="1865" y="173"/>
                    <a:pt x="1472" y="42"/>
                  </a:cubicBezTo>
                  <a:cubicBezTo>
                    <a:pt x="1386" y="13"/>
                    <a:pt x="1301" y="0"/>
                    <a:pt x="1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0" name="Google Shape;2140;p26"/>
            <p:cNvSpPr/>
            <p:nvPr/>
          </p:nvSpPr>
          <p:spPr>
            <a:xfrm>
              <a:off x="6550234" y="4134092"/>
              <a:ext cx="138812" cy="133545"/>
            </a:xfrm>
            <a:custGeom>
              <a:avLst/>
              <a:gdLst/>
              <a:ahLst/>
              <a:cxnLst/>
              <a:rect l="l" t="t" r="r" b="b"/>
              <a:pathLst>
                <a:path w="4323" h="4159" extrusionOk="0">
                  <a:moveTo>
                    <a:pt x="4206" y="2085"/>
                  </a:moveTo>
                  <a:lnTo>
                    <a:pt x="4206" y="2085"/>
                  </a:lnTo>
                  <a:cubicBezTo>
                    <a:pt x="4200" y="2134"/>
                    <a:pt x="4192" y="2182"/>
                    <a:pt x="4186" y="2229"/>
                  </a:cubicBezTo>
                  <a:lnTo>
                    <a:pt x="4186" y="2229"/>
                  </a:lnTo>
                  <a:cubicBezTo>
                    <a:pt x="4192" y="2181"/>
                    <a:pt x="4199" y="2133"/>
                    <a:pt x="4206" y="2085"/>
                  </a:cubicBezTo>
                  <a:close/>
                  <a:moveTo>
                    <a:pt x="2753" y="1"/>
                  </a:moveTo>
                  <a:cubicBezTo>
                    <a:pt x="2712" y="1"/>
                    <a:pt x="2672" y="4"/>
                    <a:pt x="2631" y="9"/>
                  </a:cubicBezTo>
                  <a:cubicBezTo>
                    <a:pt x="2515" y="26"/>
                    <a:pt x="2401" y="40"/>
                    <a:pt x="2287" y="55"/>
                  </a:cubicBezTo>
                  <a:lnTo>
                    <a:pt x="2287" y="55"/>
                  </a:lnTo>
                  <a:cubicBezTo>
                    <a:pt x="2259" y="54"/>
                    <a:pt x="2231" y="51"/>
                    <a:pt x="2203" y="45"/>
                  </a:cubicBezTo>
                  <a:cubicBezTo>
                    <a:pt x="2024" y="81"/>
                    <a:pt x="1846" y="93"/>
                    <a:pt x="1655" y="116"/>
                  </a:cubicBezTo>
                  <a:cubicBezTo>
                    <a:pt x="1488" y="200"/>
                    <a:pt x="1322" y="247"/>
                    <a:pt x="1167" y="331"/>
                  </a:cubicBezTo>
                  <a:cubicBezTo>
                    <a:pt x="774" y="533"/>
                    <a:pt x="488" y="926"/>
                    <a:pt x="310" y="1307"/>
                  </a:cubicBezTo>
                  <a:cubicBezTo>
                    <a:pt x="0" y="2033"/>
                    <a:pt x="131" y="2986"/>
                    <a:pt x="750" y="3557"/>
                  </a:cubicBezTo>
                  <a:cubicBezTo>
                    <a:pt x="1161" y="3932"/>
                    <a:pt x="1690" y="4159"/>
                    <a:pt x="2237" y="4159"/>
                  </a:cubicBezTo>
                  <a:cubicBezTo>
                    <a:pt x="2403" y="4159"/>
                    <a:pt x="2572" y="4138"/>
                    <a:pt x="2739" y="4093"/>
                  </a:cubicBezTo>
                  <a:cubicBezTo>
                    <a:pt x="3167" y="3974"/>
                    <a:pt x="3548" y="3712"/>
                    <a:pt x="3810" y="3355"/>
                  </a:cubicBezTo>
                  <a:cubicBezTo>
                    <a:pt x="4048" y="3010"/>
                    <a:pt x="4274" y="2533"/>
                    <a:pt x="4239" y="2081"/>
                  </a:cubicBezTo>
                  <a:cubicBezTo>
                    <a:pt x="4239" y="2036"/>
                    <a:pt x="4232" y="1991"/>
                    <a:pt x="4229" y="1946"/>
                  </a:cubicBezTo>
                  <a:lnTo>
                    <a:pt x="4229" y="1946"/>
                  </a:lnTo>
                  <a:cubicBezTo>
                    <a:pt x="4244" y="1849"/>
                    <a:pt x="4260" y="1752"/>
                    <a:pt x="4274" y="1652"/>
                  </a:cubicBezTo>
                  <a:cubicBezTo>
                    <a:pt x="4322" y="1283"/>
                    <a:pt x="4060" y="724"/>
                    <a:pt x="3798" y="497"/>
                  </a:cubicBezTo>
                  <a:cubicBezTo>
                    <a:pt x="3529" y="239"/>
                    <a:pt x="3134" y="1"/>
                    <a:pt x="27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1" name="Google Shape;2141;p26"/>
            <p:cNvSpPr/>
            <p:nvPr/>
          </p:nvSpPr>
          <p:spPr>
            <a:xfrm>
              <a:off x="6756669" y="4314454"/>
              <a:ext cx="73821" cy="56610"/>
            </a:xfrm>
            <a:custGeom>
              <a:avLst/>
              <a:gdLst/>
              <a:ahLst/>
              <a:cxnLst/>
              <a:rect l="l" t="t" r="r" b="b"/>
              <a:pathLst>
                <a:path w="2299" h="1763" extrusionOk="0">
                  <a:moveTo>
                    <a:pt x="1143" y="0"/>
                  </a:moveTo>
                  <a:cubicBezTo>
                    <a:pt x="0" y="0"/>
                    <a:pt x="0" y="1762"/>
                    <a:pt x="1143" y="1762"/>
                  </a:cubicBezTo>
                  <a:cubicBezTo>
                    <a:pt x="2275" y="1762"/>
                    <a:pt x="2298" y="0"/>
                    <a:pt x="11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2" name="Google Shape;2142;p26"/>
            <p:cNvSpPr/>
            <p:nvPr/>
          </p:nvSpPr>
          <p:spPr>
            <a:xfrm>
              <a:off x="6383519" y="4270463"/>
              <a:ext cx="64670" cy="50124"/>
            </a:xfrm>
            <a:custGeom>
              <a:avLst/>
              <a:gdLst/>
              <a:ahLst/>
              <a:cxnLst/>
              <a:rect l="l" t="t" r="r" b="b"/>
              <a:pathLst>
                <a:path w="2014" h="1561" extrusionOk="0">
                  <a:moveTo>
                    <a:pt x="1001" y="1"/>
                  </a:moveTo>
                  <a:cubicBezTo>
                    <a:pt x="1" y="1"/>
                    <a:pt x="1" y="1561"/>
                    <a:pt x="1001" y="1561"/>
                  </a:cubicBezTo>
                  <a:cubicBezTo>
                    <a:pt x="2013" y="1561"/>
                    <a:pt x="2013" y="1"/>
                    <a:pt x="10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3" name="Google Shape;2143;p26"/>
            <p:cNvSpPr/>
            <p:nvPr/>
          </p:nvSpPr>
          <p:spPr>
            <a:xfrm>
              <a:off x="6660339" y="4494141"/>
              <a:ext cx="45500" cy="54105"/>
            </a:xfrm>
            <a:custGeom>
              <a:avLst/>
              <a:gdLst/>
              <a:ahLst/>
              <a:cxnLst/>
              <a:rect l="l" t="t" r="r" b="b"/>
              <a:pathLst>
                <a:path w="1417" h="1685" extrusionOk="0">
                  <a:moveTo>
                    <a:pt x="703" y="0"/>
                  </a:moveTo>
                  <a:cubicBezTo>
                    <a:pt x="369" y="0"/>
                    <a:pt x="0" y="310"/>
                    <a:pt x="36" y="679"/>
                  </a:cubicBezTo>
                  <a:cubicBezTo>
                    <a:pt x="60" y="810"/>
                    <a:pt x="72" y="941"/>
                    <a:pt x="72" y="1060"/>
                  </a:cubicBezTo>
                  <a:cubicBezTo>
                    <a:pt x="107" y="1476"/>
                    <a:pt x="411" y="1685"/>
                    <a:pt x="714" y="1685"/>
                  </a:cubicBezTo>
                  <a:cubicBezTo>
                    <a:pt x="1018" y="1685"/>
                    <a:pt x="1322" y="1476"/>
                    <a:pt x="1357" y="1060"/>
                  </a:cubicBezTo>
                  <a:cubicBezTo>
                    <a:pt x="1381" y="929"/>
                    <a:pt x="1393" y="798"/>
                    <a:pt x="1393" y="679"/>
                  </a:cubicBezTo>
                  <a:cubicBezTo>
                    <a:pt x="1417" y="310"/>
                    <a:pt x="1060" y="0"/>
                    <a:pt x="7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4" name="Google Shape;2144;p26"/>
            <p:cNvSpPr/>
            <p:nvPr/>
          </p:nvSpPr>
          <p:spPr>
            <a:xfrm>
              <a:off x="6482546" y="4564848"/>
              <a:ext cx="117779" cy="91032"/>
            </a:xfrm>
            <a:custGeom>
              <a:avLst/>
              <a:gdLst/>
              <a:ahLst/>
              <a:cxnLst/>
              <a:rect l="l" t="t" r="r" b="b"/>
              <a:pathLst>
                <a:path w="3668" h="2835" extrusionOk="0">
                  <a:moveTo>
                    <a:pt x="1846" y="1"/>
                  </a:moveTo>
                  <a:cubicBezTo>
                    <a:pt x="13" y="1"/>
                    <a:pt x="1" y="2834"/>
                    <a:pt x="1846" y="2834"/>
                  </a:cubicBezTo>
                  <a:cubicBezTo>
                    <a:pt x="3668" y="2834"/>
                    <a:pt x="3668" y="1"/>
                    <a:pt x="18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5" name="Google Shape;2145;p26"/>
            <p:cNvSpPr/>
            <p:nvPr/>
          </p:nvSpPr>
          <p:spPr>
            <a:xfrm>
              <a:off x="6750183" y="4450921"/>
              <a:ext cx="86793" cy="66949"/>
            </a:xfrm>
            <a:custGeom>
              <a:avLst/>
              <a:gdLst/>
              <a:ahLst/>
              <a:cxnLst/>
              <a:rect l="l" t="t" r="r" b="b"/>
              <a:pathLst>
                <a:path w="2703" h="2085" extrusionOk="0">
                  <a:moveTo>
                    <a:pt x="1345" y="1"/>
                  </a:moveTo>
                  <a:cubicBezTo>
                    <a:pt x="0" y="1"/>
                    <a:pt x="0" y="2084"/>
                    <a:pt x="1345" y="2084"/>
                  </a:cubicBezTo>
                  <a:cubicBezTo>
                    <a:pt x="2691" y="2084"/>
                    <a:pt x="2703" y="1"/>
                    <a:pt x="13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46" name="Google Shape;2146;p26"/>
          <p:cNvGrpSpPr/>
          <p:nvPr/>
        </p:nvGrpSpPr>
        <p:grpSpPr>
          <a:xfrm rot="10800000">
            <a:off x="-296882" y="-430967"/>
            <a:ext cx="2194241" cy="2708325"/>
            <a:chOff x="14449550" y="3157725"/>
            <a:chExt cx="1645681" cy="2031244"/>
          </a:xfrm>
        </p:grpSpPr>
        <p:sp>
          <p:nvSpPr>
            <p:cNvPr id="2147" name="Google Shape;2147;p26"/>
            <p:cNvSpPr/>
            <p:nvPr/>
          </p:nvSpPr>
          <p:spPr>
            <a:xfrm>
              <a:off x="14962100" y="3229275"/>
              <a:ext cx="112250" cy="148825"/>
            </a:xfrm>
            <a:custGeom>
              <a:avLst/>
              <a:gdLst/>
              <a:ahLst/>
              <a:cxnLst/>
              <a:rect l="l" t="t" r="r" b="b"/>
              <a:pathLst>
                <a:path w="4490" h="5953" extrusionOk="0">
                  <a:moveTo>
                    <a:pt x="2177" y="550"/>
                  </a:moveTo>
                  <a:cubicBezTo>
                    <a:pt x="2504" y="550"/>
                    <a:pt x="2836" y="660"/>
                    <a:pt x="3119" y="878"/>
                  </a:cubicBezTo>
                  <a:cubicBezTo>
                    <a:pt x="3791" y="1399"/>
                    <a:pt x="3900" y="2293"/>
                    <a:pt x="3853" y="3088"/>
                  </a:cubicBezTo>
                  <a:cubicBezTo>
                    <a:pt x="3825" y="3557"/>
                    <a:pt x="3709" y="4027"/>
                    <a:pt x="3500" y="4448"/>
                  </a:cubicBezTo>
                  <a:cubicBezTo>
                    <a:pt x="3363" y="4728"/>
                    <a:pt x="3153" y="4974"/>
                    <a:pt x="2978" y="5234"/>
                  </a:cubicBezTo>
                  <a:lnTo>
                    <a:pt x="2978" y="5234"/>
                  </a:lnTo>
                  <a:cubicBezTo>
                    <a:pt x="2835" y="5016"/>
                    <a:pt x="2625" y="4844"/>
                    <a:pt x="2410" y="4681"/>
                  </a:cubicBezTo>
                  <a:cubicBezTo>
                    <a:pt x="2047" y="4407"/>
                    <a:pt x="1701" y="4140"/>
                    <a:pt x="1416" y="3780"/>
                  </a:cubicBezTo>
                  <a:cubicBezTo>
                    <a:pt x="851" y="3057"/>
                    <a:pt x="423" y="1988"/>
                    <a:pt x="1012" y="1159"/>
                  </a:cubicBezTo>
                  <a:cubicBezTo>
                    <a:pt x="1298" y="752"/>
                    <a:pt x="1732" y="550"/>
                    <a:pt x="2177" y="550"/>
                  </a:cubicBezTo>
                  <a:close/>
                  <a:moveTo>
                    <a:pt x="2150" y="0"/>
                  </a:moveTo>
                  <a:cubicBezTo>
                    <a:pt x="1780" y="0"/>
                    <a:pt x="1411" y="104"/>
                    <a:pt x="1087" y="330"/>
                  </a:cubicBezTo>
                  <a:cubicBezTo>
                    <a:pt x="186" y="960"/>
                    <a:pt x="1" y="2090"/>
                    <a:pt x="382" y="3077"/>
                  </a:cubicBezTo>
                  <a:cubicBezTo>
                    <a:pt x="604" y="3657"/>
                    <a:pt x="951" y="4184"/>
                    <a:pt x="1395" y="4619"/>
                  </a:cubicBezTo>
                  <a:cubicBezTo>
                    <a:pt x="1810" y="5027"/>
                    <a:pt x="2355" y="5294"/>
                    <a:pt x="2643" y="5819"/>
                  </a:cubicBezTo>
                  <a:cubicBezTo>
                    <a:pt x="2695" y="5913"/>
                    <a:pt x="2776" y="5953"/>
                    <a:pt x="2858" y="5953"/>
                  </a:cubicBezTo>
                  <a:cubicBezTo>
                    <a:pt x="2991" y="5953"/>
                    <a:pt x="3126" y="5848"/>
                    <a:pt x="3144" y="5703"/>
                  </a:cubicBezTo>
                  <a:lnTo>
                    <a:pt x="3144" y="5703"/>
                  </a:lnTo>
                  <a:cubicBezTo>
                    <a:pt x="3485" y="5504"/>
                    <a:pt x="3736" y="5107"/>
                    <a:pt x="3911" y="4780"/>
                  </a:cubicBezTo>
                  <a:cubicBezTo>
                    <a:pt x="4147" y="4339"/>
                    <a:pt x="4297" y="3855"/>
                    <a:pt x="4366" y="3358"/>
                  </a:cubicBezTo>
                  <a:cubicBezTo>
                    <a:pt x="4490" y="2437"/>
                    <a:pt x="4376" y="1371"/>
                    <a:pt x="3701" y="672"/>
                  </a:cubicBezTo>
                  <a:cubicBezTo>
                    <a:pt x="3292" y="248"/>
                    <a:pt x="2720" y="0"/>
                    <a:pt x="2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8" name="Google Shape;2148;p26"/>
            <p:cNvSpPr/>
            <p:nvPr/>
          </p:nvSpPr>
          <p:spPr>
            <a:xfrm>
              <a:off x="15010175" y="3339525"/>
              <a:ext cx="40350" cy="41250"/>
            </a:xfrm>
            <a:custGeom>
              <a:avLst/>
              <a:gdLst/>
              <a:ahLst/>
              <a:cxnLst/>
              <a:rect l="l" t="t" r="r" b="b"/>
              <a:pathLst>
                <a:path w="1614" h="1650" extrusionOk="0">
                  <a:moveTo>
                    <a:pt x="490" y="734"/>
                  </a:moveTo>
                  <a:cubicBezTo>
                    <a:pt x="491" y="734"/>
                    <a:pt x="492" y="734"/>
                    <a:pt x="493" y="734"/>
                  </a:cubicBezTo>
                  <a:lnTo>
                    <a:pt x="493" y="734"/>
                  </a:lnTo>
                  <a:cubicBezTo>
                    <a:pt x="493" y="734"/>
                    <a:pt x="493" y="734"/>
                    <a:pt x="493" y="734"/>
                  </a:cubicBezTo>
                  <a:lnTo>
                    <a:pt x="493" y="734"/>
                  </a:lnTo>
                  <a:cubicBezTo>
                    <a:pt x="492" y="734"/>
                    <a:pt x="491" y="734"/>
                    <a:pt x="490" y="734"/>
                  </a:cubicBezTo>
                  <a:close/>
                  <a:moveTo>
                    <a:pt x="1228" y="0"/>
                  </a:moveTo>
                  <a:cubicBezTo>
                    <a:pt x="1101" y="0"/>
                    <a:pt x="982" y="64"/>
                    <a:pt x="905" y="165"/>
                  </a:cubicBezTo>
                  <a:cubicBezTo>
                    <a:pt x="890" y="185"/>
                    <a:pt x="876" y="206"/>
                    <a:pt x="864" y="227"/>
                  </a:cubicBezTo>
                  <a:lnTo>
                    <a:pt x="864" y="227"/>
                  </a:lnTo>
                  <a:cubicBezTo>
                    <a:pt x="780" y="167"/>
                    <a:pt x="681" y="128"/>
                    <a:pt x="573" y="120"/>
                  </a:cubicBezTo>
                  <a:cubicBezTo>
                    <a:pt x="561" y="119"/>
                    <a:pt x="549" y="119"/>
                    <a:pt x="538" y="119"/>
                  </a:cubicBezTo>
                  <a:cubicBezTo>
                    <a:pt x="330" y="119"/>
                    <a:pt x="124" y="262"/>
                    <a:pt x="69" y="466"/>
                  </a:cubicBezTo>
                  <a:cubicBezTo>
                    <a:pt x="0" y="713"/>
                    <a:pt x="179" y="901"/>
                    <a:pt x="312" y="1086"/>
                  </a:cubicBezTo>
                  <a:cubicBezTo>
                    <a:pt x="374" y="1169"/>
                    <a:pt x="435" y="1254"/>
                    <a:pt x="497" y="1340"/>
                  </a:cubicBezTo>
                  <a:cubicBezTo>
                    <a:pt x="583" y="1450"/>
                    <a:pt x="693" y="1549"/>
                    <a:pt x="812" y="1618"/>
                  </a:cubicBezTo>
                  <a:cubicBezTo>
                    <a:pt x="851" y="1640"/>
                    <a:pt x="891" y="1650"/>
                    <a:pt x="929" y="1650"/>
                  </a:cubicBezTo>
                  <a:cubicBezTo>
                    <a:pt x="1075" y="1650"/>
                    <a:pt x="1200" y="1508"/>
                    <a:pt x="1161" y="1350"/>
                  </a:cubicBezTo>
                  <a:cubicBezTo>
                    <a:pt x="1161" y="1349"/>
                    <a:pt x="1161" y="1348"/>
                    <a:pt x="1161" y="1347"/>
                  </a:cubicBezTo>
                  <a:lnTo>
                    <a:pt x="1161" y="1347"/>
                  </a:lnTo>
                  <a:cubicBezTo>
                    <a:pt x="1200" y="1328"/>
                    <a:pt x="1236" y="1303"/>
                    <a:pt x="1264" y="1278"/>
                  </a:cubicBezTo>
                  <a:cubicBezTo>
                    <a:pt x="1333" y="1221"/>
                    <a:pt x="1398" y="1145"/>
                    <a:pt x="1443" y="1066"/>
                  </a:cubicBezTo>
                  <a:cubicBezTo>
                    <a:pt x="1536" y="905"/>
                    <a:pt x="1580" y="727"/>
                    <a:pt x="1601" y="545"/>
                  </a:cubicBezTo>
                  <a:cubicBezTo>
                    <a:pt x="1610" y="456"/>
                    <a:pt x="1614" y="360"/>
                    <a:pt x="1590" y="271"/>
                  </a:cubicBezTo>
                  <a:cubicBezTo>
                    <a:pt x="1549" y="114"/>
                    <a:pt x="1398" y="3"/>
                    <a:pt x="1237" y="0"/>
                  </a:cubicBezTo>
                  <a:cubicBezTo>
                    <a:pt x="1234" y="0"/>
                    <a:pt x="1231" y="0"/>
                    <a:pt x="12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49" name="Google Shape;2149;p26"/>
            <p:cNvSpPr/>
            <p:nvPr/>
          </p:nvSpPr>
          <p:spPr>
            <a:xfrm>
              <a:off x="15091800" y="3157725"/>
              <a:ext cx="112225" cy="148800"/>
            </a:xfrm>
            <a:custGeom>
              <a:avLst/>
              <a:gdLst/>
              <a:ahLst/>
              <a:cxnLst/>
              <a:rect l="l" t="t" r="r" b="b"/>
              <a:pathLst>
                <a:path w="4489" h="5952" extrusionOk="0">
                  <a:moveTo>
                    <a:pt x="2176" y="550"/>
                  </a:moveTo>
                  <a:cubicBezTo>
                    <a:pt x="2503" y="550"/>
                    <a:pt x="2835" y="659"/>
                    <a:pt x="3118" y="879"/>
                  </a:cubicBezTo>
                  <a:cubicBezTo>
                    <a:pt x="3790" y="1400"/>
                    <a:pt x="3899" y="2291"/>
                    <a:pt x="3852" y="3089"/>
                  </a:cubicBezTo>
                  <a:cubicBezTo>
                    <a:pt x="3824" y="3555"/>
                    <a:pt x="3708" y="4027"/>
                    <a:pt x="3499" y="4449"/>
                  </a:cubicBezTo>
                  <a:cubicBezTo>
                    <a:pt x="3362" y="4726"/>
                    <a:pt x="3152" y="4972"/>
                    <a:pt x="2978" y="5233"/>
                  </a:cubicBezTo>
                  <a:lnTo>
                    <a:pt x="2978" y="5233"/>
                  </a:lnTo>
                  <a:cubicBezTo>
                    <a:pt x="2834" y="5015"/>
                    <a:pt x="2625" y="4843"/>
                    <a:pt x="2409" y="4682"/>
                  </a:cubicBezTo>
                  <a:cubicBezTo>
                    <a:pt x="2046" y="4408"/>
                    <a:pt x="1700" y="4138"/>
                    <a:pt x="1416" y="3777"/>
                  </a:cubicBezTo>
                  <a:cubicBezTo>
                    <a:pt x="850" y="3055"/>
                    <a:pt x="422" y="1989"/>
                    <a:pt x="1011" y="1157"/>
                  </a:cubicBezTo>
                  <a:cubicBezTo>
                    <a:pt x="1297" y="752"/>
                    <a:pt x="1731" y="550"/>
                    <a:pt x="2176" y="550"/>
                  </a:cubicBezTo>
                  <a:close/>
                  <a:moveTo>
                    <a:pt x="2153" y="0"/>
                  </a:moveTo>
                  <a:cubicBezTo>
                    <a:pt x="1782" y="0"/>
                    <a:pt x="1412" y="104"/>
                    <a:pt x="1087" y="331"/>
                  </a:cubicBezTo>
                  <a:cubicBezTo>
                    <a:pt x="186" y="961"/>
                    <a:pt x="1" y="2088"/>
                    <a:pt x="381" y="3078"/>
                  </a:cubicBezTo>
                  <a:cubicBezTo>
                    <a:pt x="604" y="3654"/>
                    <a:pt x="950" y="4185"/>
                    <a:pt x="1395" y="4617"/>
                  </a:cubicBezTo>
                  <a:cubicBezTo>
                    <a:pt x="1810" y="5025"/>
                    <a:pt x="2354" y="5295"/>
                    <a:pt x="2642" y="5816"/>
                  </a:cubicBezTo>
                  <a:cubicBezTo>
                    <a:pt x="2695" y="5911"/>
                    <a:pt x="2777" y="5951"/>
                    <a:pt x="2859" y="5951"/>
                  </a:cubicBezTo>
                  <a:cubicBezTo>
                    <a:pt x="2991" y="5951"/>
                    <a:pt x="3125" y="5849"/>
                    <a:pt x="3143" y="5704"/>
                  </a:cubicBezTo>
                  <a:lnTo>
                    <a:pt x="3143" y="5704"/>
                  </a:lnTo>
                  <a:cubicBezTo>
                    <a:pt x="3484" y="5505"/>
                    <a:pt x="3736" y="5108"/>
                    <a:pt x="3910" y="4781"/>
                  </a:cubicBezTo>
                  <a:cubicBezTo>
                    <a:pt x="4150" y="4340"/>
                    <a:pt x="4297" y="3856"/>
                    <a:pt x="4366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2" y="0"/>
                    <a:pt x="21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0" name="Google Shape;2150;p26"/>
            <p:cNvSpPr/>
            <p:nvPr/>
          </p:nvSpPr>
          <p:spPr>
            <a:xfrm>
              <a:off x="15139850" y="3267925"/>
              <a:ext cx="40375" cy="41325"/>
            </a:xfrm>
            <a:custGeom>
              <a:avLst/>
              <a:gdLst/>
              <a:ahLst/>
              <a:cxnLst/>
              <a:rect l="l" t="t" r="r" b="b"/>
              <a:pathLst>
                <a:path w="1615" h="1653" extrusionOk="0">
                  <a:moveTo>
                    <a:pt x="652" y="521"/>
                  </a:moveTo>
                  <a:cubicBezTo>
                    <a:pt x="652" y="522"/>
                    <a:pt x="653" y="523"/>
                    <a:pt x="653" y="524"/>
                  </a:cubicBezTo>
                  <a:lnTo>
                    <a:pt x="653" y="524"/>
                  </a:lnTo>
                  <a:cubicBezTo>
                    <a:pt x="652" y="523"/>
                    <a:pt x="652" y="522"/>
                    <a:pt x="652" y="521"/>
                  </a:cubicBezTo>
                  <a:close/>
                  <a:moveTo>
                    <a:pt x="465" y="705"/>
                  </a:moveTo>
                  <a:cubicBezTo>
                    <a:pt x="467" y="706"/>
                    <a:pt x="468" y="708"/>
                    <a:pt x="470" y="709"/>
                  </a:cubicBezTo>
                  <a:cubicBezTo>
                    <a:pt x="470" y="709"/>
                    <a:pt x="471" y="710"/>
                    <a:pt x="471" y="710"/>
                  </a:cubicBezTo>
                  <a:lnTo>
                    <a:pt x="471" y="710"/>
                  </a:lnTo>
                  <a:cubicBezTo>
                    <a:pt x="469" y="708"/>
                    <a:pt x="467" y="707"/>
                    <a:pt x="465" y="705"/>
                  </a:cubicBezTo>
                  <a:close/>
                  <a:moveTo>
                    <a:pt x="473" y="718"/>
                  </a:moveTo>
                  <a:lnTo>
                    <a:pt x="473" y="718"/>
                  </a:lnTo>
                  <a:cubicBezTo>
                    <a:pt x="473" y="718"/>
                    <a:pt x="477" y="720"/>
                    <a:pt x="484" y="723"/>
                  </a:cubicBezTo>
                  <a:lnTo>
                    <a:pt x="484" y="723"/>
                  </a:lnTo>
                  <a:cubicBezTo>
                    <a:pt x="484" y="723"/>
                    <a:pt x="484" y="723"/>
                    <a:pt x="485" y="724"/>
                  </a:cubicBezTo>
                  <a:lnTo>
                    <a:pt x="485" y="724"/>
                  </a:lnTo>
                  <a:cubicBezTo>
                    <a:pt x="477" y="720"/>
                    <a:pt x="473" y="718"/>
                    <a:pt x="473" y="718"/>
                  </a:cubicBezTo>
                  <a:close/>
                  <a:moveTo>
                    <a:pt x="1232" y="0"/>
                  </a:moveTo>
                  <a:cubicBezTo>
                    <a:pt x="1061" y="0"/>
                    <a:pt x="943" y="99"/>
                    <a:pt x="865" y="230"/>
                  </a:cubicBezTo>
                  <a:lnTo>
                    <a:pt x="865" y="230"/>
                  </a:lnTo>
                  <a:cubicBezTo>
                    <a:pt x="781" y="170"/>
                    <a:pt x="682" y="132"/>
                    <a:pt x="573" y="123"/>
                  </a:cubicBezTo>
                  <a:cubicBezTo>
                    <a:pt x="561" y="123"/>
                    <a:pt x="549" y="122"/>
                    <a:pt x="537" y="122"/>
                  </a:cubicBezTo>
                  <a:cubicBezTo>
                    <a:pt x="329" y="122"/>
                    <a:pt x="124" y="262"/>
                    <a:pt x="70" y="466"/>
                  </a:cubicBezTo>
                  <a:cubicBezTo>
                    <a:pt x="0" y="713"/>
                    <a:pt x="179" y="905"/>
                    <a:pt x="312" y="1086"/>
                  </a:cubicBezTo>
                  <a:cubicBezTo>
                    <a:pt x="374" y="1172"/>
                    <a:pt x="435" y="1257"/>
                    <a:pt x="497" y="1340"/>
                  </a:cubicBezTo>
                  <a:cubicBezTo>
                    <a:pt x="584" y="1453"/>
                    <a:pt x="693" y="1552"/>
                    <a:pt x="813" y="1621"/>
                  </a:cubicBezTo>
                  <a:cubicBezTo>
                    <a:pt x="851" y="1643"/>
                    <a:pt x="891" y="1653"/>
                    <a:pt x="929" y="1653"/>
                  </a:cubicBezTo>
                  <a:cubicBezTo>
                    <a:pt x="1075" y="1653"/>
                    <a:pt x="1200" y="1510"/>
                    <a:pt x="1162" y="1350"/>
                  </a:cubicBezTo>
                  <a:cubicBezTo>
                    <a:pt x="1162" y="1350"/>
                    <a:pt x="1162" y="1349"/>
                    <a:pt x="1162" y="1349"/>
                  </a:cubicBezTo>
                  <a:lnTo>
                    <a:pt x="1162" y="1349"/>
                  </a:lnTo>
                  <a:cubicBezTo>
                    <a:pt x="1201" y="1329"/>
                    <a:pt x="1237" y="1304"/>
                    <a:pt x="1265" y="1278"/>
                  </a:cubicBezTo>
                  <a:cubicBezTo>
                    <a:pt x="1333" y="1220"/>
                    <a:pt x="1398" y="1145"/>
                    <a:pt x="1443" y="1069"/>
                  </a:cubicBezTo>
                  <a:cubicBezTo>
                    <a:pt x="1536" y="908"/>
                    <a:pt x="1580" y="729"/>
                    <a:pt x="1601" y="549"/>
                  </a:cubicBezTo>
                  <a:cubicBezTo>
                    <a:pt x="1611" y="456"/>
                    <a:pt x="1615" y="359"/>
                    <a:pt x="1591" y="271"/>
                  </a:cubicBezTo>
                  <a:cubicBezTo>
                    <a:pt x="1550" y="113"/>
                    <a:pt x="1398" y="3"/>
                    <a:pt x="1237" y="0"/>
                  </a:cubicBezTo>
                  <a:cubicBezTo>
                    <a:pt x="1235" y="0"/>
                    <a:pt x="1233" y="0"/>
                    <a:pt x="12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1" name="Google Shape;2151;p26"/>
            <p:cNvSpPr/>
            <p:nvPr/>
          </p:nvSpPr>
          <p:spPr>
            <a:xfrm>
              <a:off x="15442650" y="3215900"/>
              <a:ext cx="109750" cy="148875"/>
            </a:xfrm>
            <a:custGeom>
              <a:avLst/>
              <a:gdLst/>
              <a:ahLst/>
              <a:cxnLst/>
              <a:rect l="l" t="t" r="r" b="b"/>
              <a:pathLst>
                <a:path w="4390" h="5955" extrusionOk="0">
                  <a:moveTo>
                    <a:pt x="2126" y="548"/>
                  </a:moveTo>
                  <a:cubicBezTo>
                    <a:pt x="2701" y="548"/>
                    <a:pt x="3232" y="919"/>
                    <a:pt x="3492" y="1468"/>
                  </a:cubicBezTo>
                  <a:cubicBezTo>
                    <a:pt x="3824" y="2177"/>
                    <a:pt x="3585" y="3027"/>
                    <a:pt x="3252" y="3694"/>
                  </a:cubicBezTo>
                  <a:cubicBezTo>
                    <a:pt x="3053" y="4092"/>
                    <a:pt x="2793" y="4452"/>
                    <a:pt x="2467" y="4757"/>
                  </a:cubicBezTo>
                  <a:cubicBezTo>
                    <a:pt x="2237" y="4974"/>
                    <a:pt x="1943" y="5127"/>
                    <a:pt x="1683" y="5310"/>
                  </a:cubicBezTo>
                  <a:lnTo>
                    <a:pt x="1683" y="5310"/>
                  </a:lnTo>
                  <a:cubicBezTo>
                    <a:pt x="1622" y="5014"/>
                    <a:pt x="1466" y="4749"/>
                    <a:pt x="1292" y="4476"/>
                  </a:cubicBezTo>
                  <a:cubicBezTo>
                    <a:pt x="1022" y="4048"/>
                    <a:pt x="806" y="3606"/>
                    <a:pt x="693" y="3106"/>
                  </a:cubicBezTo>
                  <a:cubicBezTo>
                    <a:pt x="487" y="2194"/>
                    <a:pt x="614" y="1088"/>
                    <a:pt x="1573" y="666"/>
                  </a:cubicBezTo>
                  <a:cubicBezTo>
                    <a:pt x="1757" y="585"/>
                    <a:pt x="1944" y="548"/>
                    <a:pt x="2126" y="548"/>
                  </a:cubicBezTo>
                  <a:close/>
                  <a:moveTo>
                    <a:pt x="2160" y="1"/>
                  </a:moveTo>
                  <a:cubicBezTo>
                    <a:pt x="2120" y="1"/>
                    <a:pt x="2080" y="2"/>
                    <a:pt x="2040" y="5"/>
                  </a:cubicBezTo>
                  <a:cubicBezTo>
                    <a:pt x="933" y="76"/>
                    <a:pt x="193" y="981"/>
                    <a:pt x="73" y="2037"/>
                  </a:cubicBezTo>
                  <a:cubicBezTo>
                    <a:pt x="0" y="2687"/>
                    <a:pt x="117" y="3370"/>
                    <a:pt x="360" y="3972"/>
                  </a:cubicBezTo>
                  <a:cubicBezTo>
                    <a:pt x="604" y="4583"/>
                    <a:pt x="1083" y="5097"/>
                    <a:pt x="1172" y="5761"/>
                  </a:cubicBezTo>
                  <a:cubicBezTo>
                    <a:pt x="1191" y="5891"/>
                    <a:pt x="1311" y="5955"/>
                    <a:pt x="1432" y="5955"/>
                  </a:cubicBezTo>
                  <a:cubicBezTo>
                    <a:pt x="1539" y="5955"/>
                    <a:pt x="1647" y="5904"/>
                    <a:pt x="1685" y="5804"/>
                  </a:cubicBezTo>
                  <a:lnTo>
                    <a:pt x="1685" y="5804"/>
                  </a:lnTo>
                  <a:cubicBezTo>
                    <a:pt x="2071" y="5740"/>
                    <a:pt x="2442" y="5460"/>
                    <a:pt x="2721" y="5226"/>
                  </a:cubicBezTo>
                  <a:cubicBezTo>
                    <a:pt x="3084" y="4921"/>
                    <a:pt x="3392" y="4545"/>
                    <a:pt x="3629" y="4134"/>
                  </a:cubicBezTo>
                  <a:cubicBezTo>
                    <a:pt x="4075" y="3356"/>
                    <a:pt x="4390" y="2325"/>
                    <a:pt x="4071" y="1447"/>
                  </a:cubicBezTo>
                  <a:cubicBezTo>
                    <a:pt x="3776" y="641"/>
                    <a:pt x="3039" y="1"/>
                    <a:pt x="216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2" name="Google Shape;2152;p26"/>
            <p:cNvSpPr/>
            <p:nvPr/>
          </p:nvSpPr>
          <p:spPr>
            <a:xfrm>
              <a:off x="15461750" y="3326650"/>
              <a:ext cx="41225" cy="40450"/>
            </a:xfrm>
            <a:custGeom>
              <a:avLst/>
              <a:gdLst/>
              <a:ahLst/>
              <a:cxnLst/>
              <a:rect l="l" t="t" r="r" b="b"/>
              <a:pathLst>
                <a:path w="1649" h="1618" extrusionOk="0">
                  <a:moveTo>
                    <a:pt x="655" y="420"/>
                  </a:moveTo>
                  <a:cubicBezTo>
                    <a:pt x="656" y="426"/>
                    <a:pt x="656" y="431"/>
                    <a:pt x="657" y="437"/>
                  </a:cubicBezTo>
                  <a:lnTo>
                    <a:pt x="657" y="437"/>
                  </a:lnTo>
                  <a:cubicBezTo>
                    <a:pt x="656" y="431"/>
                    <a:pt x="656" y="426"/>
                    <a:pt x="655" y="420"/>
                  </a:cubicBezTo>
                  <a:close/>
                  <a:moveTo>
                    <a:pt x="665" y="436"/>
                  </a:moveTo>
                  <a:lnTo>
                    <a:pt x="665" y="436"/>
                  </a:lnTo>
                  <a:cubicBezTo>
                    <a:pt x="665" y="441"/>
                    <a:pt x="664" y="447"/>
                    <a:pt x="664" y="452"/>
                  </a:cubicBezTo>
                  <a:lnTo>
                    <a:pt x="664" y="452"/>
                  </a:lnTo>
                  <a:cubicBezTo>
                    <a:pt x="664" y="446"/>
                    <a:pt x="665" y="441"/>
                    <a:pt x="665" y="436"/>
                  </a:cubicBezTo>
                  <a:close/>
                  <a:moveTo>
                    <a:pt x="415" y="532"/>
                  </a:moveTo>
                  <a:cubicBezTo>
                    <a:pt x="418" y="538"/>
                    <a:pt x="420" y="543"/>
                    <a:pt x="422" y="548"/>
                  </a:cubicBezTo>
                  <a:lnTo>
                    <a:pt x="422" y="548"/>
                  </a:lnTo>
                  <a:cubicBezTo>
                    <a:pt x="420" y="543"/>
                    <a:pt x="418" y="538"/>
                    <a:pt x="415" y="532"/>
                  </a:cubicBezTo>
                  <a:close/>
                  <a:moveTo>
                    <a:pt x="522" y="1"/>
                  </a:moveTo>
                  <a:cubicBezTo>
                    <a:pt x="341" y="1"/>
                    <a:pt x="163" y="99"/>
                    <a:pt x="90" y="272"/>
                  </a:cubicBezTo>
                  <a:cubicBezTo>
                    <a:pt x="1" y="481"/>
                    <a:pt x="96" y="704"/>
                    <a:pt x="151" y="913"/>
                  </a:cubicBezTo>
                  <a:cubicBezTo>
                    <a:pt x="179" y="1005"/>
                    <a:pt x="196" y="1105"/>
                    <a:pt x="230" y="1197"/>
                  </a:cubicBezTo>
                  <a:cubicBezTo>
                    <a:pt x="254" y="1263"/>
                    <a:pt x="289" y="1328"/>
                    <a:pt x="319" y="1389"/>
                  </a:cubicBezTo>
                  <a:cubicBezTo>
                    <a:pt x="350" y="1451"/>
                    <a:pt x="392" y="1499"/>
                    <a:pt x="433" y="1550"/>
                  </a:cubicBezTo>
                  <a:cubicBezTo>
                    <a:pt x="470" y="1596"/>
                    <a:pt x="532" y="1617"/>
                    <a:pt x="593" y="1617"/>
                  </a:cubicBezTo>
                  <a:cubicBezTo>
                    <a:pt x="627" y="1617"/>
                    <a:pt x="661" y="1611"/>
                    <a:pt x="689" y="1598"/>
                  </a:cubicBezTo>
                  <a:cubicBezTo>
                    <a:pt x="777" y="1564"/>
                    <a:pt x="817" y="1494"/>
                    <a:pt x="833" y="1406"/>
                  </a:cubicBezTo>
                  <a:lnTo>
                    <a:pt x="833" y="1406"/>
                  </a:lnTo>
                  <a:cubicBezTo>
                    <a:pt x="971" y="1393"/>
                    <a:pt x="1125" y="1306"/>
                    <a:pt x="1214" y="1235"/>
                  </a:cubicBezTo>
                  <a:cubicBezTo>
                    <a:pt x="1333" y="1132"/>
                    <a:pt x="1440" y="1002"/>
                    <a:pt x="1515" y="861"/>
                  </a:cubicBezTo>
                  <a:cubicBezTo>
                    <a:pt x="1556" y="782"/>
                    <a:pt x="1600" y="694"/>
                    <a:pt x="1618" y="601"/>
                  </a:cubicBezTo>
                  <a:cubicBezTo>
                    <a:pt x="1649" y="420"/>
                    <a:pt x="1570" y="251"/>
                    <a:pt x="1399" y="180"/>
                  </a:cubicBezTo>
                  <a:cubicBezTo>
                    <a:pt x="1349" y="158"/>
                    <a:pt x="1295" y="148"/>
                    <a:pt x="1242" y="148"/>
                  </a:cubicBezTo>
                  <a:cubicBezTo>
                    <a:pt x="1159" y="148"/>
                    <a:pt x="1075" y="173"/>
                    <a:pt x="1004" y="221"/>
                  </a:cubicBezTo>
                  <a:cubicBezTo>
                    <a:pt x="991" y="230"/>
                    <a:pt x="978" y="240"/>
                    <a:pt x="966" y="250"/>
                  </a:cubicBezTo>
                  <a:lnTo>
                    <a:pt x="966" y="250"/>
                  </a:lnTo>
                  <a:cubicBezTo>
                    <a:pt x="896" y="143"/>
                    <a:pt x="791" y="61"/>
                    <a:pt x="665" y="22"/>
                  </a:cubicBezTo>
                  <a:cubicBezTo>
                    <a:pt x="619" y="7"/>
                    <a:pt x="570" y="1"/>
                    <a:pt x="5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3" name="Google Shape;2153;p26"/>
            <p:cNvSpPr/>
            <p:nvPr/>
          </p:nvSpPr>
          <p:spPr>
            <a:xfrm>
              <a:off x="15282300" y="3170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5" y="553"/>
                  </a:moveTo>
                  <a:cubicBezTo>
                    <a:pt x="2582" y="553"/>
                    <a:pt x="3043" y="786"/>
                    <a:pt x="3348" y="1195"/>
                  </a:cubicBezTo>
                  <a:cubicBezTo>
                    <a:pt x="3831" y="1850"/>
                    <a:pt x="3738" y="2741"/>
                    <a:pt x="3520" y="3477"/>
                  </a:cubicBezTo>
                  <a:cubicBezTo>
                    <a:pt x="3396" y="3906"/>
                    <a:pt x="3197" y="4314"/>
                    <a:pt x="2927" y="4666"/>
                  </a:cubicBezTo>
                  <a:cubicBezTo>
                    <a:pt x="2736" y="4917"/>
                    <a:pt x="2478" y="5115"/>
                    <a:pt x="2254" y="5336"/>
                  </a:cubicBezTo>
                  <a:lnTo>
                    <a:pt x="2254" y="5336"/>
                  </a:lnTo>
                  <a:cubicBezTo>
                    <a:pt x="2153" y="5080"/>
                    <a:pt x="1974" y="4860"/>
                    <a:pt x="1782" y="4646"/>
                  </a:cubicBezTo>
                  <a:cubicBezTo>
                    <a:pt x="1460" y="4286"/>
                    <a:pt x="1169" y="3923"/>
                    <a:pt x="963" y="3481"/>
                  </a:cubicBezTo>
                  <a:cubicBezTo>
                    <a:pt x="573" y="2638"/>
                    <a:pt x="429" y="1497"/>
                    <a:pt x="1248" y="856"/>
                  </a:cubicBezTo>
                  <a:cubicBezTo>
                    <a:pt x="1513" y="649"/>
                    <a:pt x="1815" y="553"/>
                    <a:pt x="2115" y="553"/>
                  </a:cubicBezTo>
                  <a:close/>
                  <a:moveTo>
                    <a:pt x="2119" y="0"/>
                  </a:moveTo>
                  <a:cubicBezTo>
                    <a:pt x="1947" y="0"/>
                    <a:pt x="1773" y="24"/>
                    <a:pt x="1600" y="75"/>
                  </a:cubicBezTo>
                  <a:cubicBezTo>
                    <a:pt x="518" y="390"/>
                    <a:pt x="0" y="1473"/>
                    <a:pt x="120" y="2538"/>
                  </a:cubicBezTo>
                  <a:cubicBezTo>
                    <a:pt x="193" y="3162"/>
                    <a:pt x="419" y="3775"/>
                    <a:pt x="758" y="4306"/>
                  </a:cubicBezTo>
                  <a:cubicBezTo>
                    <a:pt x="1087" y="4824"/>
                    <a:pt x="1618" y="5225"/>
                    <a:pt x="1806" y="5824"/>
                  </a:cubicBezTo>
                  <a:cubicBezTo>
                    <a:pt x="1847" y="5953"/>
                    <a:pt x="1961" y="6015"/>
                    <a:pt x="2073" y="6015"/>
                  </a:cubicBezTo>
                  <a:cubicBezTo>
                    <a:pt x="2189" y="6015"/>
                    <a:pt x="2303" y="5949"/>
                    <a:pt x="2331" y="5822"/>
                  </a:cubicBezTo>
                  <a:lnTo>
                    <a:pt x="2331" y="5822"/>
                  </a:lnTo>
                  <a:cubicBezTo>
                    <a:pt x="2691" y="5697"/>
                    <a:pt x="3002" y="5382"/>
                    <a:pt x="3235" y="5105"/>
                  </a:cubicBezTo>
                  <a:cubicBezTo>
                    <a:pt x="3544" y="4738"/>
                    <a:pt x="3783" y="4327"/>
                    <a:pt x="3955" y="3882"/>
                  </a:cubicBezTo>
                  <a:cubicBezTo>
                    <a:pt x="4284" y="3022"/>
                    <a:pt x="4410" y="1932"/>
                    <a:pt x="3937" y="1107"/>
                  </a:cubicBezTo>
                  <a:cubicBezTo>
                    <a:pt x="3565" y="449"/>
                    <a:pt x="2863" y="0"/>
                    <a:pt x="21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4" name="Google Shape;2154;p26"/>
            <p:cNvSpPr/>
            <p:nvPr/>
          </p:nvSpPr>
          <p:spPr>
            <a:xfrm>
              <a:off x="15314850" y="3283500"/>
              <a:ext cx="39775" cy="39775"/>
            </a:xfrm>
            <a:custGeom>
              <a:avLst/>
              <a:gdLst/>
              <a:ahLst/>
              <a:cxnLst/>
              <a:rect l="l" t="t" r="r" b="b"/>
              <a:pathLst>
                <a:path w="1591" h="1591" extrusionOk="0">
                  <a:moveTo>
                    <a:pt x="618" y="432"/>
                  </a:moveTo>
                  <a:lnTo>
                    <a:pt x="618" y="432"/>
                  </a:lnTo>
                  <a:cubicBezTo>
                    <a:pt x="618" y="434"/>
                    <a:pt x="619" y="436"/>
                    <a:pt x="620" y="438"/>
                  </a:cubicBezTo>
                  <a:lnTo>
                    <a:pt x="620" y="438"/>
                  </a:lnTo>
                  <a:cubicBezTo>
                    <a:pt x="619" y="437"/>
                    <a:pt x="618" y="434"/>
                    <a:pt x="618" y="432"/>
                  </a:cubicBezTo>
                  <a:close/>
                  <a:moveTo>
                    <a:pt x="627" y="432"/>
                  </a:moveTo>
                  <a:lnTo>
                    <a:pt x="627" y="432"/>
                  </a:lnTo>
                  <a:cubicBezTo>
                    <a:pt x="627" y="435"/>
                    <a:pt x="627" y="439"/>
                    <a:pt x="626" y="442"/>
                  </a:cubicBezTo>
                  <a:lnTo>
                    <a:pt x="626" y="442"/>
                  </a:lnTo>
                  <a:cubicBezTo>
                    <a:pt x="626" y="442"/>
                    <a:pt x="626" y="442"/>
                    <a:pt x="626" y="441"/>
                  </a:cubicBezTo>
                  <a:lnTo>
                    <a:pt x="626" y="441"/>
                  </a:lnTo>
                  <a:cubicBezTo>
                    <a:pt x="626" y="438"/>
                    <a:pt x="627" y="435"/>
                    <a:pt x="627" y="432"/>
                  </a:cubicBezTo>
                  <a:close/>
                  <a:moveTo>
                    <a:pt x="400" y="563"/>
                  </a:moveTo>
                  <a:lnTo>
                    <a:pt x="400" y="563"/>
                  </a:lnTo>
                  <a:cubicBezTo>
                    <a:pt x="400" y="563"/>
                    <a:pt x="404" y="569"/>
                    <a:pt x="413" y="584"/>
                  </a:cubicBezTo>
                  <a:lnTo>
                    <a:pt x="413" y="584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400" y="563"/>
                    <a:pt x="400" y="563"/>
                  </a:cubicBezTo>
                  <a:close/>
                  <a:moveTo>
                    <a:pt x="419" y="597"/>
                  </a:moveTo>
                  <a:lnTo>
                    <a:pt x="419" y="597"/>
                  </a:lnTo>
                  <a:cubicBezTo>
                    <a:pt x="419" y="597"/>
                    <a:pt x="420" y="597"/>
                    <a:pt x="421" y="597"/>
                  </a:cubicBezTo>
                  <a:lnTo>
                    <a:pt x="421" y="597"/>
                  </a:lnTo>
                  <a:cubicBezTo>
                    <a:pt x="421" y="597"/>
                    <a:pt x="421" y="597"/>
                    <a:pt x="421" y="598"/>
                  </a:cubicBezTo>
                  <a:lnTo>
                    <a:pt x="421" y="598"/>
                  </a:lnTo>
                  <a:cubicBezTo>
                    <a:pt x="420" y="597"/>
                    <a:pt x="419" y="597"/>
                    <a:pt x="419" y="597"/>
                  </a:cubicBezTo>
                  <a:close/>
                  <a:moveTo>
                    <a:pt x="1203" y="707"/>
                  </a:moveTo>
                  <a:cubicBezTo>
                    <a:pt x="1198" y="717"/>
                    <a:pt x="1195" y="724"/>
                    <a:pt x="1193" y="729"/>
                  </a:cubicBezTo>
                  <a:lnTo>
                    <a:pt x="1193" y="729"/>
                  </a:lnTo>
                  <a:cubicBezTo>
                    <a:pt x="1194" y="727"/>
                    <a:pt x="1195" y="724"/>
                    <a:pt x="1196" y="720"/>
                  </a:cubicBezTo>
                  <a:cubicBezTo>
                    <a:pt x="1198" y="716"/>
                    <a:pt x="1200" y="712"/>
                    <a:pt x="1202" y="707"/>
                  </a:cubicBezTo>
                  <a:lnTo>
                    <a:pt x="1202" y="707"/>
                  </a:lnTo>
                  <a:cubicBezTo>
                    <a:pt x="1202" y="707"/>
                    <a:pt x="1203" y="707"/>
                    <a:pt x="1203" y="707"/>
                  </a:cubicBezTo>
                  <a:close/>
                  <a:moveTo>
                    <a:pt x="487" y="0"/>
                  </a:moveTo>
                  <a:cubicBezTo>
                    <a:pt x="256" y="0"/>
                    <a:pt x="51" y="161"/>
                    <a:pt x="21" y="391"/>
                  </a:cubicBezTo>
                  <a:cubicBezTo>
                    <a:pt x="1" y="525"/>
                    <a:pt x="45" y="638"/>
                    <a:pt x="100" y="758"/>
                  </a:cubicBezTo>
                  <a:cubicBezTo>
                    <a:pt x="137" y="833"/>
                    <a:pt x="175" y="912"/>
                    <a:pt x="213" y="990"/>
                  </a:cubicBezTo>
                  <a:cubicBezTo>
                    <a:pt x="251" y="1077"/>
                    <a:pt x="285" y="1172"/>
                    <a:pt x="333" y="1254"/>
                  </a:cubicBezTo>
                  <a:cubicBezTo>
                    <a:pt x="391" y="1351"/>
                    <a:pt x="466" y="1447"/>
                    <a:pt x="548" y="1522"/>
                  </a:cubicBezTo>
                  <a:cubicBezTo>
                    <a:pt x="597" y="1565"/>
                    <a:pt x="655" y="1590"/>
                    <a:pt x="716" y="1590"/>
                  </a:cubicBezTo>
                  <a:cubicBezTo>
                    <a:pt x="747" y="1590"/>
                    <a:pt x="778" y="1584"/>
                    <a:pt x="809" y="1570"/>
                  </a:cubicBezTo>
                  <a:cubicBezTo>
                    <a:pt x="891" y="1536"/>
                    <a:pt x="960" y="1450"/>
                    <a:pt x="956" y="1354"/>
                  </a:cubicBezTo>
                  <a:cubicBezTo>
                    <a:pt x="956" y="1347"/>
                    <a:pt x="956" y="1341"/>
                    <a:pt x="955" y="1335"/>
                  </a:cubicBezTo>
                  <a:lnTo>
                    <a:pt x="955" y="1335"/>
                  </a:lnTo>
                  <a:cubicBezTo>
                    <a:pt x="996" y="1324"/>
                    <a:pt x="1034" y="1308"/>
                    <a:pt x="1066" y="1289"/>
                  </a:cubicBezTo>
                  <a:cubicBezTo>
                    <a:pt x="1138" y="1248"/>
                    <a:pt x="1217" y="1193"/>
                    <a:pt x="1272" y="1131"/>
                  </a:cubicBezTo>
                  <a:cubicBezTo>
                    <a:pt x="1395" y="998"/>
                    <a:pt x="1481" y="833"/>
                    <a:pt x="1539" y="662"/>
                  </a:cubicBezTo>
                  <a:cubicBezTo>
                    <a:pt x="1566" y="579"/>
                    <a:pt x="1590" y="481"/>
                    <a:pt x="1590" y="394"/>
                  </a:cubicBezTo>
                  <a:cubicBezTo>
                    <a:pt x="1587" y="227"/>
                    <a:pt x="1481" y="79"/>
                    <a:pt x="1316" y="35"/>
                  </a:cubicBezTo>
                  <a:cubicBezTo>
                    <a:pt x="1282" y="26"/>
                    <a:pt x="1247" y="22"/>
                    <a:pt x="1214" y="22"/>
                  </a:cubicBezTo>
                  <a:cubicBezTo>
                    <a:pt x="1107" y="22"/>
                    <a:pt x="1006" y="65"/>
                    <a:pt x="923" y="138"/>
                  </a:cubicBezTo>
                  <a:cubicBezTo>
                    <a:pt x="910" y="149"/>
                    <a:pt x="898" y="160"/>
                    <a:pt x="886" y="173"/>
                  </a:cubicBezTo>
                  <a:lnTo>
                    <a:pt x="886" y="173"/>
                  </a:lnTo>
                  <a:cubicBezTo>
                    <a:pt x="785" y="65"/>
                    <a:pt x="643" y="0"/>
                    <a:pt x="494" y="0"/>
                  </a:cubicBezTo>
                  <a:cubicBezTo>
                    <a:pt x="492" y="0"/>
                    <a:pt x="489" y="0"/>
                    <a:pt x="4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5" name="Google Shape;2155;p26"/>
            <p:cNvSpPr/>
            <p:nvPr/>
          </p:nvSpPr>
          <p:spPr>
            <a:xfrm>
              <a:off x="14623000" y="3516625"/>
              <a:ext cx="500200" cy="240450"/>
            </a:xfrm>
            <a:custGeom>
              <a:avLst/>
              <a:gdLst/>
              <a:ahLst/>
              <a:cxnLst/>
              <a:rect l="l" t="t" r="r" b="b"/>
              <a:pathLst>
                <a:path w="20008" h="9618" extrusionOk="0">
                  <a:moveTo>
                    <a:pt x="177" y="0"/>
                  </a:moveTo>
                  <a:cubicBezTo>
                    <a:pt x="85" y="0"/>
                    <a:pt x="1" y="128"/>
                    <a:pt x="79" y="225"/>
                  </a:cubicBezTo>
                  <a:cubicBezTo>
                    <a:pt x="4360" y="5401"/>
                    <a:pt x="10384" y="9617"/>
                    <a:pt x="17204" y="9617"/>
                  </a:cubicBezTo>
                  <a:cubicBezTo>
                    <a:pt x="17972" y="9617"/>
                    <a:pt x="18750" y="9564"/>
                    <a:pt x="19537" y="9452"/>
                  </a:cubicBezTo>
                  <a:cubicBezTo>
                    <a:pt x="20007" y="9386"/>
                    <a:pt x="19843" y="8693"/>
                    <a:pt x="19397" y="8693"/>
                  </a:cubicBezTo>
                  <a:cubicBezTo>
                    <a:pt x="19375" y="8693"/>
                    <a:pt x="19352" y="8694"/>
                    <a:pt x="19328" y="8698"/>
                  </a:cubicBezTo>
                  <a:cubicBezTo>
                    <a:pt x="18523" y="8817"/>
                    <a:pt x="17726" y="8874"/>
                    <a:pt x="16938" y="8874"/>
                  </a:cubicBezTo>
                  <a:cubicBezTo>
                    <a:pt x="10380" y="8874"/>
                    <a:pt x="4473" y="4922"/>
                    <a:pt x="261" y="43"/>
                  </a:cubicBezTo>
                  <a:cubicBezTo>
                    <a:pt x="235" y="13"/>
                    <a:pt x="206" y="0"/>
                    <a:pt x="1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6" name="Google Shape;2156;p26"/>
            <p:cNvSpPr/>
            <p:nvPr/>
          </p:nvSpPr>
          <p:spPr>
            <a:xfrm>
              <a:off x="14753725" y="3489575"/>
              <a:ext cx="381275" cy="263275"/>
            </a:xfrm>
            <a:custGeom>
              <a:avLst/>
              <a:gdLst/>
              <a:ahLst/>
              <a:cxnLst/>
              <a:rect l="l" t="t" r="r" b="b"/>
              <a:pathLst>
                <a:path w="15251" h="10531" extrusionOk="0">
                  <a:moveTo>
                    <a:pt x="179" y="0"/>
                  </a:moveTo>
                  <a:cubicBezTo>
                    <a:pt x="88" y="0"/>
                    <a:pt x="1" y="88"/>
                    <a:pt x="65" y="186"/>
                  </a:cubicBezTo>
                  <a:cubicBezTo>
                    <a:pt x="1686" y="2660"/>
                    <a:pt x="3865" y="4637"/>
                    <a:pt x="6161" y="6473"/>
                  </a:cubicBezTo>
                  <a:cubicBezTo>
                    <a:pt x="8576" y="8399"/>
                    <a:pt x="11533" y="10082"/>
                    <a:pt x="14634" y="10527"/>
                  </a:cubicBezTo>
                  <a:cubicBezTo>
                    <a:pt x="14654" y="10529"/>
                    <a:pt x="14673" y="10531"/>
                    <a:pt x="14692" y="10531"/>
                  </a:cubicBezTo>
                  <a:cubicBezTo>
                    <a:pt x="15083" y="10531"/>
                    <a:pt x="15250" y="9943"/>
                    <a:pt x="14819" y="9848"/>
                  </a:cubicBezTo>
                  <a:cubicBezTo>
                    <a:pt x="11745" y="9173"/>
                    <a:pt x="9052" y="7875"/>
                    <a:pt x="6537" y="5983"/>
                  </a:cubicBezTo>
                  <a:cubicBezTo>
                    <a:pt x="4235" y="4253"/>
                    <a:pt x="2008" y="2386"/>
                    <a:pt x="288" y="56"/>
                  </a:cubicBezTo>
                  <a:cubicBezTo>
                    <a:pt x="259" y="17"/>
                    <a:pt x="218" y="0"/>
                    <a:pt x="1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7" name="Google Shape;2157;p26"/>
            <p:cNvSpPr/>
            <p:nvPr/>
          </p:nvSpPr>
          <p:spPr>
            <a:xfrm>
              <a:off x="14537500" y="3683500"/>
              <a:ext cx="592575" cy="134175"/>
            </a:xfrm>
            <a:custGeom>
              <a:avLst/>
              <a:gdLst/>
              <a:ahLst/>
              <a:cxnLst/>
              <a:rect l="l" t="t" r="r" b="b"/>
              <a:pathLst>
                <a:path w="23703" h="5367" extrusionOk="0">
                  <a:moveTo>
                    <a:pt x="176" y="1"/>
                  </a:moveTo>
                  <a:cubicBezTo>
                    <a:pt x="87" y="1"/>
                    <a:pt x="0" y="89"/>
                    <a:pt x="63" y="183"/>
                  </a:cubicBezTo>
                  <a:cubicBezTo>
                    <a:pt x="2358" y="3702"/>
                    <a:pt x="6381" y="5137"/>
                    <a:pt x="10434" y="5336"/>
                  </a:cubicBezTo>
                  <a:cubicBezTo>
                    <a:pt x="10865" y="5357"/>
                    <a:pt x="11298" y="5367"/>
                    <a:pt x="11731" y="5367"/>
                  </a:cubicBezTo>
                  <a:cubicBezTo>
                    <a:pt x="13570" y="5367"/>
                    <a:pt x="15419" y="5184"/>
                    <a:pt x="17222" y="4860"/>
                  </a:cubicBezTo>
                  <a:cubicBezTo>
                    <a:pt x="18362" y="4651"/>
                    <a:pt x="19493" y="4373"/>
                    <a:pt x="20590" y="3996"/>
                  </a:cubicBezTo>
                  <a:cubicBezTo>
                    <a:pt x="21556" y="3668"/>
                    <a:pt x="22666" y="3307"/>
                    <a:pt x="23471" y="2663"/>
                  </a:cubicBezTo>
                  <a:cubicBezTo>
                    <a:pt x="23702" y="2478"/>
                    <a:pt x="23498" y="2105"/>
                    <a:pt x="23239" y="2105"/>
                  </a:cubicBezTo>
                  <a:cubicBezTo>
                    <a:pt x="23211" y="2105"/>
                    <a:pt x="23182" y="2109"/>
                    <a:pt x="23152" y="2119"/>
                  </a:cubicBezTo>
                  <a:cubicBezTo>
                    <a:pt x="22138" y="2455"/>
                    <a:pt x="21199" y="3027"/>
                    <a:pt x="20179" y="3376"/>
                  </a:cubicBezTo>
                  <a:cubicBezTo>
                    <a:pt x="19226" y="3698"/>
                    <a:pt x="18253" y="3952"/>
                    <a:pt x="17266" y="4147"/>
                  </a:cubicBezTo>
                  <a:cubicBezTo>
                    <a:pt x="15277" y="4540"/>
                    <a:pt x="13222" y="4755"/>
                    <a:pt x="11188" y="4755"/>
                  </a:cubicBezTo>
                  <a:cubicBezTo>
                    <a:pt x="11096" y="4755"/>
                    <a:pt x="11003" y="4755"/>
                    <a:pt x="10910" y="4754"/>
                  </a:cubicBezTo>
                  <a:cubicBezTo>
                    <a:pt x="6970" y="4716"/>
                    <a:pt x="2602" y="3492"/>
                    <a:pt x="279" y="56"/>
                  </a:cubicBezTo>
                  <a:cubicBezTo>
                    <a:pt x="252" y="17"/>
                    <a:pt x="214" y="1"/>
                    <a:pt x="1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8" name="Google Shape;2158;p26"/>
            <p:cNvSpPr/>
            <p:nvPr/>
          </p:nvSpPr>
          <p:spPr>
            <a:xfrm>
              <a:off x="15031350" y="3369125"/>
              <a:ext cx="95250" cy="382400"/>
            </a:xfrm>
            <a:custGeom>
              <a:avLst/>
              <a:gdLst/>
              <a:ahLst/>
              <a:cxnLst/>
              <a:rect l="l" t="t" r="r" b="b"/>
              <a:pathLst>
                <a:path w="3810" h="15296" extrusionOk="0">
                  <a:moveTo>
                    <a:pt x="115" y="0"/>
                  </a:moveTo>
                  <a:cubicBezTo>
                    <a:pt x="60" y="0"/>
                    <a:pt x="0" y="48"/>
                    <a:pt x="20" y="111"/>
                  </a:cubicBezTo>
                  <a:cubicBezTo>
                    <a:pt x="853" y="2496"/>
                    <a:pt x="1617" y="4919"/>
                    <a:pt x="2082" y="7403"/>
                  </a:cubicBezTo>
                  <a:cubicBezTo>
                    <a:pt x="2302" y="8571"/>
                    <a:pt x="2466" y="9746"/>
                    <a:pt x="2614" y="10925"/>
                  </a:cubicBezTo>
                  <a:cubicBezTo>
                    <a:pt x="2699" y="11603"/>
                    <a:pt x="2786" y="12281"/>
                    <a:pt x="2874" y="12957"/>
                  </a:cubicBezTo>
                  <a:cubicBezTo>
                    <a:pt x="2966" y="13652"/>
                    <a:pt x="2980" y="14419"/>
                    <a:pt x="3200" y="15088"/>
                  </a:cubicBezTo>
                  <a:cubicBezTo>
                    <a:pt x="3247" y="15229"/>
                    <a:pt x="3366" y="15295"/>
                    <a:pt x="3483" y="15295"/>
                  </a:cubicBezTo>
                  <a:cubicBezTo>
                    <a:pt x="3628" y="15295"/>
                    <a:pt x="3771" y="15194"/>
                    <a:pt x="3779" y="15009"/>
                  </a:cubicBezTo>
                  <a:cubicBezTo>
                    <a:pt x="3809" y="14307"/>
                    <a:pt x="3624" y="13567"/>
                    <a:pt x="3529" y="12871"/>
                  </a:cubicBezTo>
                  <a:cubicBezTo>
                    <a:pt x="3433" y="12193"/>
                    <a:pt x="3344" y="11514"/>
                    <a:pt x="3238" y="10839"/>
                  </a:cubicBezTo>
                  <a:cubicBezTo>
                    <a:pt x="3053" y="9644"/>
                    <a:pt x="2854" y="8448"/>
                    <a:pt x="2604" y="7262"/>
                  </a:cubicBezTo>
                  <a:cubicBezTo>
                    <a:pt x="2073" y="4754"/>
                    <a:pt x="1264" y="2363"/>
                    <a:pt x="185" y="43"/>
                  </a:cubicBezTo>
                  <a:cubicBezTo>
                    <a:pt x="171" y="13"/>
                    <a:pt x="144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59" name="Google Shape;2159;p26"/>
            <p:cNvSpPr/>
            <p:nvPr/>
          </p:nvSpPr>
          <p:spPr>
            <a:xfrm>
              <a:off x="15106375" y="3283275"/>
              <a:ext cx="89950" cy="478450"/>
            </a:xfrm>
            <a:custGeom>
              <a:avLst/>
              <a:gdLst/>
              <a:ahLst/>
              <a:cxnLst/>
              <a:rect l="l" t="t" r="r" b="b"/>
              <a:pathLst>
                <a:path w="3598" h="19138" extrusionOk="0">
                  <a:moveTo>
                    <a:pt x="2037" y="1"/>
                  </a:moveTo>
                  <a:cubicBezTo>
                    <a:pt x="1959" y="1"/>
                    <a:pt x="1882" y="62"/>
                    <a:pt x="1915" y="157"/>
                  </a:cubicBezTo>
                  <a:cubicBezTo>
                    <a:pt x="2916" y="3042"/>
                    <a:pt x="3029" y="6382"/>
                    <a:pt x="2717" y="9398"/>
                  </a:cubicBezTo>
                  <a:cubicBezTo>
                    <a:pt x="2388" y="12564"/>
                    <a:pt x="1453" y="15668"/>
                    <a:pt x="137" y="18560"/>
                  </a:cubicBezTo>
                  <a:cubicBezTo>
                    <a:pt x="1" y="18861"/>
                    <a:pt x="266" y="19137"/>
                    <a:pt x="510" y="19137"/>
                  </a:cubicBezTo>
                  <a:cubicBezTo>
                    <a:pt x="622" y="19137"/>
                    <a:pt x="729" y="19080"/>
                    <a:pt x="792" y="18940"/>
                  </a:cubicBezTo>
                  <a:cubicBezTo>
                    <a:pt x="2131" y="15983"/>
                    <a:pt x="3074" y="12858"/>
                    <a:pt x="3413" y="9624"/>
                  </a:cubicBezTo>
                  <a:cubicBezTo>
                    <a:pt x="3588" y="7983"/>
                    <a:pt x="3598" y="6335"/>
                    <a:pt x="3392" y="4697"/>
                  </a:cubicBezTo>
                  <a:cubicBezTo>
                    <a:pt x="3190" y="3090"/>
                    <a:pt x="2714" y="1603"/>
                    <a:pt x="2162" y="88"/>
                  </a:cubicBezTo>
                  <a:cubicBezTo>
                    <a:pt x="2140" y="27"/>
                    <a:pt x="2088" y="1"/>
                    <a:pt x="20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0" name="Google Shape;2160;p26"/>
            <p:cNvSpPr/>
            <p:nvPr/>
          </p:nvSpPr>
          <p:spPr>
            <a:xfrm>
              <a:off x="15117300" y="3302900"/>
              <a:ext cx="219600" cy="456300"/>
            </a:xfrm>
            <a:custGeom>
              <a:avLst/>
              <a:gdLst/>
              <a:ahLst/>
              <a:cxnLst/>
              <a:rect l="l" t="t" r="r" b="b"/>
              <a:pathLst>
                <a:path w="8784" h="18252" extrusionOk="0">
                  <a:moveTo>
                    <a:pt x="8505" y="1"/>
                  </a:moveTo>
                  <a:cubicBezTo>
                    <a:pt x="8439" y="1"/>
                    <a:pt x="8375" y="43"/>
                    <a:pt x="8382" y="129"/>
                  </a:cubicBezTo>
                  <a:cubicBezTo>
                    <a:pt x="8640" y="3532"/>
                    <a:pt x="7402" y="7054"/>
                    <a:pt x="5778" y="9990"/>
                  </a:cubicBezTo>
                  <a:cubicBezTo>
                    <a:pt x="4976" y="11432"/>
                    <a:pt x="4038" y="12792"/>
                    <a:pt x="3037" y="14102"/>
                  </a:cubicBezTo>
                  <a:cubicBezTo>
                    <a:pt x="2499" y="14810"/>
                    <a:pt x="1934" y="15503"/>
                    <a:pt x="1362" y="16181"/>
                  </a:cubicBezTo>
                  <a:cubicBezTo>
                    <a:pt x="916" y="16709"/>
                    <a:pt x="221" y="17267"/>
                    <a:pt x="36" y="17949"/>
                  </a:cubicBezTo>
                  <a:cubicBezTo>
                    <a:pt x="1" y="18082"/>
                    <a:pt x="112" y="18252"/>
                    <a:pt x="252" y="18252"/>
                  </a:cubicBezTo>
                  <a:cubicBezTo>
                    <a:pt x="275" y="18252"/>
                    <a:pt x="299" y="18247"/>
                    <a:pt x="324" y="18237"/>
                  </a:cubicBezTo>
                  <a:cubicBezTo>
                    <a:pt x="1043" y="17939"/>
                    <a:pt x="1540" y="17110"/>
                    <a:pt x="2030" y="16527"/>
                  </a:cubicBezTo>
                  <a:cubicBezTo>
                    <a:pt x="2547" y="15914"/>
                    <a:pt x="3051" y="15294"/>
                    <a:pt x="3537" y="14660"/>
                  </a:cubicBezTo>
                  <a:cubicBezTo>
                    <a:pt x="4637" y="13235"/>
                    <a:pt x="5645" y="11731"/>
                    <a:pt x="6488" y="10137"/>
                  </a:cubicBezTo>
                  <a:cubicBezTo>
                    <a:pt x="7289" y="8616"/>
                    <a:pt x="7923" y="7003"/>
                    <a:pt x="8321" y="5323"/>
                  </a:cubicBezTo>
                  <a:cubicBezTo>
                    <a:pt x="8732" y="3593"/>
                    <a:pt x="8783" y="1894"/>
                    <a:pt x="8649" y="129"/>
                  </a:cubicBezTo>
                  <a:cubicBezTo>
                    <a:pt x="8642" y="43"/>
                    <a:pt x="8572" y="1"/>
                    <a:pt x="85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1" name="Google Shape;2161;p26"/>
            <p:cNvSpPr/>
            <p:nvPr/>
          </p:nvSpPr>
          <p:spPr>
            <a:xfrm>
              <a:off x="15106650" y="3346100"/>
              <a:ext cx="374000" cy="412500"/>
            </a:xfrm>
            <a:custGeom>
              <a:avLst/>
              <a:gdLst/>
              <a:ahLst/>
              <a:cxnLst/>
              <a:rect l="l" t="t" r="r" b="b"/>
              <a:pathLst>
                <a:path w="14960" h="16500" extrusionOk="0">
                  <a:moveTo>
                    <a:pt x="14824" y="0"/>
                  </a:moveTo>
                  <a:cubicBezTo>
                    <a:pt x="14755" y="0"/>
                    <a:pt x="14686" y="44"/>
                    <a:pt x="14684" y="131"/>
                  </a:cubicBezTo>
                  <a:cubicBezTo>
                    <a:pt x="14629" y="3688"/>
                    <a:pt x="12961" y="7402"/>
                    <a:pt x="10607" y="10013"/>
                  </a:cubicBezTo>
                  <a:cubicBezTo>
                    <a:pt x="9390" y="11360"/>
                    <a:pt x="7955" y="12476"/>
                    <a:pt x="6338" y="13309"/>
                  </a:cubicBezTo>
                  <a:cubicBezTo>
                    <a:pt x="5351" y="13819"/>
                    <a:pt x="4317" y="14230"/>
                    <a:pt x="3285" y="14638"/>
                  </a:cubicBezTo>
                  <a:cubicBezTo>
                    <a:pt x="2315" y="15019"/>
                    <a:pt x="1240" y="15320"/>
                    <a:pt x="332" y="15834"/>
                  </a:cubicBezTo>
                  <a:cubicBezTo>
                    <a:pt x="0" y="16020"/>
                    <a:pt x="183" y="16500"/>
                    <a:pt x="519" y="16500"/>
                  </a:cubicBezTo>
                  <a:cubicBezTo>
                    <a:pt x="548" y="16500"/>
                    <a:pt x="578" y="16496"/>
                    <a:pt x="609" y="16488"/>
                  </a:cubicBezTo>
                  <a:cubicBezTo>
                    <a:pt x="1736" y="16215"/>
                    <a:pt x="2850" y="15636"/>
                    <a:pt x="3926" y="15200"/>
                  </a:cubicBezTo>
                  <a:cubicBezTo>
                    <a:pt x="4981" y="14776"/>
                    <a:pt x="6030" y="14330"/>
                    <a:pt x="7026" y="13778"/>
                  </a:cubicBezTo>
                  <a:cubicBezTo>
                    <a:pt x="8640" y="12884"/>
                    <a:pt x="10089" y="11689"/>
                    <a:pt x="11278" y="10273"/>
                  </a:cubicBezTo>
                  <a:cubicBezTo>
                    <a:pt x="12437" y="8899"/>
                    <a:pt x="13358" y="7344"/>
                    <a:pt x="14013" y="5668"/>
                  </a:cubicBezTo>
                  <a:cubicBezTo>
                    <a:pt x="14719" y="3859"/>
                    <a:pt x="14931" y="2057"/>
                    <a:pt x="14958" y="131"/>
                  </a:cubicBezTo>
                  <a:cubicBezTo>
                    <a:pt x="14960" y="44"/>
                    <a:pt x="14892" y="0"/>
                    <a:pt x="148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2" name="Google Shape;2162;p26"/>
            <p:cNvSpPr/>
            <p:nvPr/>
          </p:nvSpPr>
          <p:spPr>
            <a:xfrm>
              <a:off x="14523550" y="3660700"/>
              <a:ext cx="32400" cy="26700"/>
            </a:xfrm>
            <a:custGeom>
              <a:avLst/>
              <a:gdLst/>
              <a:ahLst/>
              <a:cxnLst/>
              <a:rect l="l" t="t" r="r" b="b"/>
              <a:pathLst>
                <a:path w="1296" h="1068" extrusionOk="0">
                  <a:moveTo>
                    <a:pt x="442" y="0"/>
                  </a:moveTo>
                  <a:cubicBezTo>
                    <a:pt x="375" y="0"/>
                    <a:pt x="362" y="117"/>
                    <a:pt x="385" y="187"/>
                  </a:cubicBezTo>
                  <a:cubicBezTo>
                    <a:pt x="467" y="444"/>
                    <a:pt x="579" y="691"/>
                    <a:pt x="714" y="924"/>
                  </a:cubicBezTo>
                  <a:cubicBezTo>
                    <a:pt x="477" y="821"/>
                    <a:pt x="237" y="721"/>
                    <a:pt x="1" y="622"/>
                  </a:cubicBezTo>
                  <a:lnTo>
                    <a:pt x="1" y="622"/>
                  </a:lnTo>
                  <a:cubicBezTo>
                    <a:pt x="131" y="841"/>
                    <a:pt x="350" y="1006"/>
                    <a:pt x="600" y="1067"/>
                  </a:cubicBezTo>
                  <a:lnTo>
                    <a:pt x="919" y="951"/>
                  </a:lnTo>
                  <a:cubicBezTo>
                    <a:pt x="1011" y="780"/>
                    <a:pt x="1107" y="605"/>
                    <a:pt x="1200" y="433"/>
                  </a:cubicBezTo>
                  <a:cubicBezTo>
                    <a:pt x="1258" y="324"/>
                    <a:pt x="1296" y="156"/>
                    <a:pt x="1183" y="108"/>
                  </a:cubicBezTo>
                  <a:cubicBezTo>
                    <a:pt x="1170" y="103"/>
                    <a:pt x="1156" y="101"/>
                    <a:pt x="1143" y="101"/>
                  </a:cubicBezTo>
                  <a:cubicBezTo>
                    <a:pt x="1086" y="101"/>
                    <a:pt x="1030" y="138"/>
                    <a:pt x="991" y="180"/>
                  </a:cubicBezTo>
                  <a:cubicBezTo>
                    <a:pt x="829" y="351"/>
                    <a:pt x="785" y="595"/>
                    <a:pt x="747" y="827"/>
                  </a:cubicBezTo>
                  <a:cubicBezTo>
                    <a:pt x="734" y="533"/>
                    <a:pt x="631" y="242"/>
                    <a:pt x="456" y="2"/>
                  </a:cubicBezTo>
                  <a:cubicBezTo>
                    <a:pt x="451" y="1"/>
                    <a:pt x="447" y="0"/>
                    <a:pt x="4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3" name="Google Shape;2163;p26"/>
            <p:cNvSpPr/>
            <p:nvPr/>
          </p:nvSpPr>
          <p:spPr>
            <a:xfrm>
              <a:off x="14519275" y="3658150"/>
              <a:ext cx="41400" cy="34475"/>
            </a:xfrm>
            <a:custGeom>
              <a:avLst/>
              <a:gdLst/>
              <a:ahLst/>
              <a:cxnLst/>
              <a:rect l="l" t="t" r="r" b="b"/>
              <a:pathLst>
                <a:path w="1656" h="1379" extrusionOk="0">
                  <a:moveTo>
                    <a:pt x="654" y="186"/>
                  </a:moveTo>
                  <a:cubicBezTo>
                    <a:pt x="654" y="186"/>
                    <a:pt x="655" y="186"/>
                    <a:pt x="655" y="186"/>
                  </a:cubicBezTo>
                  <a:cubicBezTo>
                    <a:pt x="656" y="187"/>
                    <a:pt x="655" y="187"/>
                    <a:pt x="652" y="189"/>
                  </a:cubicBezTo>
                  <a:lnTo>
                    <a:pt x="652" y="189"/>
                  </a:lnTo>
                  <a:cubicBezTo>
                    <a:pt x="653" y="187"/>
                    <a:pt x="653" y="186"/>
                    <a:pt x="654" y="186"/>
                  </a:cubicBezTo>
                  <a:close/>
                  <a:moveTo>
                    <a:pt x="1328" y="393"/>
                  </a:moveTo>
                  <a:cubicBezTo>
                    <a:pt x="1329" y="393"/>
                    <a:pt x="1327" y="394"/>
                    <a:pt x="1323" y="395"/>
                  </a:cubicBezTo>
                  <a:lnTo>
                    <a:pt x="1323" y="395"/>
                  </a:lnTo>
                  <a:cubicBezTo>
                    <a:pt x="1323" y="395"/>
                    <a:pt x="1323" y="395"/>
                    <a:pt x="1323" y="395"/>
                  </a:cubicBezTo>
                  <a:lnTo>
                    <a:pt x="1323" y="395"/>
                  </a:lnTo>
                  <a:cubicBezTo>
                    <a:pt x="1326" y="393"/>
                    <a:pt x="1328" y="393"/>
                    <a:pt x="1328" y="393"/>
                  </a:cubicBezTo>
                  <a:close/>
                  <a:moveTo>
                    <a:pt x="1276" y="439"/>
                  </a:moveTo>
                  <a:lnTo>
                    <a:pt x="1276" y="439"/>
                  </a:lnTo>
                  <a:cubicBezTo>
                    <a:pt x="1275" y="440"/>
                    <a:pt x="1275" y="440"/>
                    <a:pt x="1275" y="440"/>
                  </a:cubicBezTo>
                  <a:cubicBezTo>
                    <a:pt x="1275" y="441"/>
                    <a:pt x="1274" y="441"/>
                    <a:pt x="1274" y="441"/>
                  </a:cubicBezTo>
                  <a:lnTo>
                    <a:pt x="1274" y="441"/>
                  </a:lnTo>
                  <a:cubicBezTo>
                    <a:pt x="1274" y="441"/>
                    <a:pt x="1274" y="441"/>
                    <a:pt x="1275" y="441"/>
                  </a:cubicBezTo>
                  <a:lnTo>
                    <a:pt x="1275" y="441"/>
                  </a:lnTo>
                  <a:cubicBezTo>
                    <a:pt x="1275" y="440"/>
                    <a:pt x="1275" y="440"/>
                    <a:pt x="1276" y="439"/>
                  </a:cubicBezTo>
                  <a:close/>
                  <a:moveTo>
                    <a:pt x="487" y="754"/>
                  </a:moveTo>
                  <a:cubicBezTo>
                    <a:pt x="489" y="755"/>
                    <a:pt x="491" y="757"/>
                    <a:pt x="494" y="758"/>
                  </a:cubicBezTo>
                  <a:cubicBezTo>
                    <a:pt x="493" y="758"/>
                    <a:pt x="492" y="757"/>
                    <a:pt x="491" y="757"/>
                  </a:cubicBezTo>
                  <a:lnTo>
                    <a:pt x="491" y="757"/>
                  </a:lnTo>
                  <a:cubicBezTo>
                    <a:pt x="490" y="755"/>
                    <a:pt x="489" y="754"/>
                    <a:pt x="487" y="754"/>
                  </a:cubicBezTo>
                  <a:close/>
                  <a:moveTo>
                    <a:pt x="605" y="1"/>
                  </a:moveTo>
                  <a:cubicBezTo>
                    <a:pt x="570" y="1"/>
                    <a:pt x="533" y="17"/>
                    <a:pt x="504" y="45"/>
                  </a:cubicBezTo>
                  <a:cubicBezTo>
                    <a:pt x="367" y="173"/>
                    <a:pt x="477" y="382"/>
                    <a:pt x="511" y="529"/>
                  </a:cubicBezTo>
                  <a:cubicBezTo>
                    <a:pt x="528" y="595"/>
                    <a:pt x="546" y="663"/>
                    <a:pt x="566" y="729"/>
                  </a:cubicBezTo>
                  <a:lnTo>
                    <a:pt x="566" y="729"/>
                  </a:lnTo>
                  <a:cubicBezTo>
                    <a:pt x="512" y="707"/>
                    <a:pt x="458" y="688"/>
                    <a:pt x="404" y="666"/>
                  </a:cubicBezTo>
                  <a:cubicBezTo>
                    <a:pt x="350" y="649"/>
                    <a:pt x="292" y="632"/>
                    <a:pt x="244" y="597"/>
                  </a:cubicBezTo>
                  <a:cubicBezTo>
                    <a:pt x="223" y="582"/>
                    <a:pt x="200" y="576"/>
                    <a:pt x="177" y="576"/>
                  </a:cubicBezTo>
                  <a:cubicBezTo>
                    <a:pt x="88" y="576"/>
                    <a:pt x="1" y="672"/>
                    <a:pt x="31" y="762"/>
                  </a:cubicBezTo>
                  <a:cubicBezTo>
                    <a:pt x="52" y="827"/>
                    <a:pt x="62" y="896"/>
                    <a:pt x="86" y="957"/>
                  </a:cubicBezTo>
                  <a:cubicBezTo>
                    <a:pt x="127" y="1063"/>
                    <a:pt x="216" y="1160"/>
                    <a:pt x="309" y="1225"/>
                  </a:cubicBezTo>
                  <a:cubicBezTo>
                    <a:pt x="380" y="1272"/>
                    <a:pt x="463" y="1310"/>
                    <a:pt x="545" y="1340"/>
                  </a:cubicBezTo>
                  <a:cubicBezTo>
                    <a:pt x="601" y="1362"/>
                    <a:pt x="659" y="1378"/>
                    <a:pt x="716" y="1378"/>
                  </a:cubicBezTo>
                  <a:cubicBezTo>
                    <a:pt x="766" y="1378"/>
                    <a:pt x="816" y="1366"/>
                    <a:pt x="864" y="1334"/>
                  </a:cubicBezTo>
                  <a:cubicBezTo>
                    <a:pt x="921" y="1294"/>
                    <a:pt x="954" y="1238"/>
                    <a:pt x="957" y="1177"/>
                  </a:cubicBezTo>
                  <a:lnTo>
                    <a:pt x="957" y="1177"/>
                  </a:lnTo>
                  <a:cubicBezTo>
                    <a:pt x="999" y="1217"/>
                    <a:pt x="1053" y="1240"/>
                    <a:pt x="1112" y="1240"/>
                  </a:cubicBezTo>
                  <a:cubicBezTo>
                    <a:pt x="1150" y="1240"/>
                    <a:pt x="1188" y="1231"/>
                    <a:pt x="1227" y="1211"/>
                  </a:cubicBezTo>
                  <a:cubicBezTo>
                    <a:pt x="1367" y="1135"/>
                    <a:pt x="1405" y="970"/>
                    <a:pt x="1457" y="834"/>
                  </a:cubicBezTo>
                  <a:cubicBezTo>
                    <a:pt x="1491" y="741"/>
                    <a:pt x="1546" y="659"/>
                    <a:pt x="1587" y="549"/>
                  </a:cubicBezTo>
                  <a:cubicBezTo>
                    <a:pt x="1655" y="374"/>
                    <a:pt x="1645" y="135"/>
                    <a:pt x="1453" y="42"/>
                  </a:cubicBezTo>
                  <a:cubicBezTo>
                    <a:pt x="1407" y="20"/>
                    <a:pt x="1361" y="11"/>
                    <a:pt x="1317" y="11"/>
                  </a:cubicBezTo>
                  <a:cubicBezTo>
                    <a:pt x="1138" y="11"/>
                    <a:pt x="983" y="169"/>
                    <a:pt x="896" y="323"/>
                  </a:cubicBezTo>
                  <a:lnTo>
                    <a:pt x="896" y="323"/>
                  </a:lnTo>
                  <a:cubicBezTo>
                    <a:pt x="848" y="239"/>
                    <a:pt x="794" y="161"/>
                    <a:pt x="737" y="83"/>
                  </a:cubicBezTo>
                  <a:cubicBezTo>
                    <a:pt x="703" y="35"/>
                    <a:pt x="679" y="1"/>
                    <a:pt x="614" y="1"/>
                  </a:cubicBezTo>
                  <a:cubicBezTo>
                    <a:pt x="611" y="1"/>
                    <a:pt x="608" y="1"/>
                    <a:pt x="60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4" name="Google Shape;2164;p26"/>
            <p:cNvSpPr/>
            <p:nvPr/>
          </p:nvSpPr>
          <p:spPr>
            <a:xfrm>
              <a:off x="14449550" y="3539275"/>
              <a:ext cx="132025" cy="147600"/>
            </a:xfrm>
            <a:custGeom>
              <a:avLst/>
              <a:gdLst/>
              <a:ahLst/>
              <a:cxnLst/>
              <a:rect l="l" t="t" r="r" b="b"/>
              <a:pathLst>
                <a:path w="5281" h="5904" extrusionOk="0">
                  <a:moveTo>
                    <a:pt x="2459" y="1"/>
                  </a:moveTo>
                  <a:cubicBezTo>
                    <a:pt x="1806" y="1"/>
                    <a:pt x="1175" y="286"/>
                    <a:pt x="740" y="816"/>
                  </a:cubicBezTo>
                  <a:cubicBezTo>
                    <a:pt x="0" y="1710"/>
                    <a:pt x="138" y="2841"/>
                    <a:pt x="555" y="3851"/>
                  </a:cubicBezTo>
                  <a:cubicBezTo>
                    <a:pt x="788" y="4414"/>
                    <a:pt x="1114" y="4952"/>
                    <a:pt x="1583" y="5342"/>
                  </a:cubicBezTo>
                  <a:cubicBezTo>
                    <a:pt x="1809" y="5531"/>
                    <a:pt x="2059" y="5692"/>
                    <a:pt x="2334" y="5801"/>
                  </a:cubicBezTo>
                  <a:cubicBezTo>
                    <a:pt x="2554" y="5889"/>
                    <a:pt x="2759" y="5904"/>
                    <a:pt x="2976" y="5904"/>
                  </a:cubicBezTo>
                  <a:cubicBezTo>
                    <a:pt x="3063" y="5904"/>
                    <a:pt x="3152" y="5902"/>
                    <a:pt x="3245" y="5901"/>
                  </a:cubicBezTo>
                  <a:cubicBezTo>
                    <a:pt x="3382" y="5897"/>
                    <a:pt x="3382" y="5695"/>
                    <a:pt x="3245" y="5692"/>
                  </a:cubicBezTo>
                  <a:cubicBezTo>
                    <a:pt x="2796" y="5674"/>
                    <a:pt x="2252" y="5366"/>
                    <a:pt x="1912" y="5082"/>
                  </a:cubicBezTo>
                  <a:cubicBezTo>
                    <a:pt x="1549" y="4770"/>
                    <a:pt x="1265" y="4376"/>
                    <a:pt x="1049" y="3951"/>
                  </a:cubicBezTo>
                  <a:cubicBezTo>
                    <a:pt x="628" y="3125"/>
                    <a:pt x="343" y="2097"/>
                    <a:pt x="874" y="1261"/>
                  </a:cubicBezTo>
                  <a:cubicBezTo>
                    <a:pt x="1230" y="699"/>
                    <a:pt x="1822" y="379"/>
                    <a:pt x="2451" y="379"/>
                  </a:cubicBezTo>
                  <a:cubicBezTo>
                    <a:pt x="2639" y="379"/>
                    <a:pt x="2830" y="408"/>
                    <a:pt x="3019" y="467"/>
                  </a:cubicBezTo>
                  <a:cubicBezTo>
                    <a:pt x="3882" y="734"/>
                    <a:pt x="4451" y="1505"/>
                    <a:pt x="4632" y="2368"/>
                  </a:cubicBezTo>
                  <a:cubicBezTo>
                    <a:pt x="4739" y="2872"/>
                    <a:pt x="4708" y="3407"/>
                    <a:pt x="4554" y="3896"/>
                  </a:cubicBezTo>
                  <a:cubicBezTo>
                    <a:pt x="4386" y="4424"/>
                    <a:pt x="4033" y="4876"/>
                    <a:pt x="3889" y="5414"/>
                  </a:cubicBezTo>
                  <a:cubicBezTo>
                    <a:pt x="3858" y="5535"/>
                    <a:pt x="3954" y="5618"/>
                    <a:pt x="4052" y="5618"/>
                  </a:cubicBezTo>
                  <a:cubicBezTo>
                    <a:pt x="4105" y="5618"/>
                    <a:pt x="4158" y="5594"/>
                    <a:pt x="4194" y="5540"/>
                  </a:cubicBezTo>
                  <a:cubicBezTo>
                    <a:pt x="4828" y="4582"/>
                    <a:pt x="5280" y="3554"/>
                    <a:pt x="5078" y="2382"/>
                  </a:cubicBezTo>
                  <a:cubicBezTo>
                    <a:pt x="4907" y="1364"/>
                    <a:pt x="4211" y="494"/>
                    <a:pt x="3234" y="138"/>
                  </a:cubicBezTo>
                  <a:cubicBezTo>
                    <a:pt x="2980" y="45"/>
                    <a:pt x="2718" y="1"/>
                    <a:pt x="24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5" name="Google Shape;2165;p26"/>
            <p:cNvSpPr/>
            <p:nvPr/>
          </p:nvSpPr>
          <p:spPr>
            <a:xfrm>
              <a:off x="14608950" y="3503850"/>
              <a:ext cx="31900" cy="24700"/>
            </a:xfrm>
            <a:custGeom>
              <a:avLst/>
              <a:gdLst/>
              <a:ahLst/>
              <a:cxnLst/>
              <a:rect l="l" t="t" r="r" b="b"/>
              <a:pathLst>
                <a:path w="1276" h="988" extrusionOk="0">
                  <a:moveTo>
                    <a:pt x="1132" y="0"/>
                  </a:moveTo>
                  <a:cubicBezTo>
                    <a:pt x="1070" y="0"/>
                    <a:pt x="1014" y="50"/>
                    <a:pt x="977" y="105"/>
                  </a:cubicBezTo>
                  <a:cubicBezTo>
                    <a:pt x="843" y="297"/>
                    <a:pt x="843" y="548"/>
                    <a:pt x="843" y="780"/>
                  </a:cubicBezTo>
                  <a:cubicBezTo>
                    <a:pt x="782" y="492"/>
                    <a:pt x="631" y="225"/>
                    <a:pt x="422" y="16"/>
                  </a:cubicBezTo>
                  <a:cubicBezTo>
                    <a:pt x="421" y="16"/>
                    <a:pt x="420" y="16"/>
                    <a:pt x="419" y="16"/>
                  </a:cubicBezTo>
                  <a:cubicBezTo>
                    <a:pt x="340" y="16"/>
                    <a:pt x="344" y="141"/>
                    <a:pt x="381" y="211"/>
                  </a:cubicBezTo>
                  <a:cubicBezTo>
                    <a:pt x="505" y="448"/>
                    <a:pt x="655" y="674"/>
                    <a:pt x="826" y="880"/>
                  </a:cubicBezTo>
                  <a:cubicBezTo>
                    <a:pt x="641" y="837"/>
                    <a:pt x="381" y="564"/>
                    <a:pt x="213" y="564"/>
                  </a:cubicBezTo>
                  <a:cubicBezTo>
                    <a:pt x="151" y="564"/>
                    <a:pt x="101" y="602"/>
                    <a:pt x="73" y="701"/>
                  </a:cubicBezTo>
                  <a:cubicBezTo>
                    <a:pt x="1" y="955"/>
                    <a:pt x="349" y="987"/>
                    <a:pt x="659" y="987"/>
                  </a:cubicBezTo>
                  <a:cubicBezTo>
                    <a:pt x="764" y="987"/>
                    <a:pt x="865" y="984"/>
                    <a:pt x="944" y="984"/>
                  </a:cubicBezTo>
                  <a:cubicBezTo>
                    <a:pt x="975" y="984"/>
                    <a:pt x="1002" y="984"/>
                    <a:pt x="1025" y="986"/>
                  </a:cubicBezTo>
                  <a:lnTo>
                    <a:pt x="1032" y="876"/>
                  </a:lnTo>
                  <a:cubicBezTo>
                    <a:pt x="1097" y="691"/>
                    <a:pt x="1162" y="506"/>
                    <a:pt x="1224" y="321"/>
                  </a:cubicBezTo>
                  <a:cubicBezTo>
                    <a:pt x="1265" y="205"/>
                    <a:pt x="1275" y="30"/>
                    <a:pt x="1155" y="2"/>
                  </a:cubicBezTo>
                  <a:cubicBezTo>
                    <a:pt x="1147" y="1"/>
                    <a:pt x="1140" y="0"/>
                    <a:pt x="11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6" name="Google Shape;2166;p26"/>
            <p:cNvSpPr/>
            <p:nvPr/>
          </p:nvSpPr>
          <p:spPr>
            <a:xfrm>
              <a:off x="14606575" y="3498925"/>
              <a:ext cx="39400" cy="35750"/>
            </a:xfrm>
            <a:custGeom>
              <a:avLst/>
              <a:gdLst/>
              <a:ahLst/>
              <a:cxnLst/>
              <a:rect l="l" t="t" r="r" b="b"/>
              <a:pathLst>
                <a:path w="1576" h="1430" extrusionOk="0">
                  <a:moveTo>
                    <a:pt x="1141" y="329"/>
                  </a:moveTo>
                  <a:lnTo>
                    <a:pt x="1141" y="329"/>
                  </a:lnTo>
                  <a:cubicBezTo>
                    <a:pt x="1141" y="329"/>
                    <a:pt x="1141" y="330"/>
                    <a:pt x="1141" y="331"/>
                  </a:cubicBezTo>
                  <a:lnTo>
                    <a:pt x="1141" y="331"/>
                  </a:lnTo>
                  <a:cubicBezTo>
                    <a:pt x="1141" y="330"/>
                    <a:pt x="1141" y="330"/>
                    <a:pt x="1141" y="329"/>
                  </a:cubicBezTo>
                  <a:cubicBezTo>
                    <a:pt x="1141" y="329"/>
                    <a:pt x="1141" y="329"/>
                    <a:pt x="1141" y="329"/>
                  </a:cubicBezTo>
                  <a:close/>
                  <a:moveTo>
                    <a:pt x="1147" y="327"/>
                  </a:moveTo>
                  <a:cubicBezTo>
                    <a:pt x="1147" y="327"/>
                    <a:pt x="1147" y="333"/>
                    <a:pt x="1146" y="340"/>
                  </a:cubicBezTo>
                  <a:lnTo>
                    <a:pt x="1146" y="340"/>
                  </a:lnTo>
                  <a:cubicBezTo>
                    <a:pt x="1145" y="339"/>
                    <a:pt x="1145" y="338"/>
                    <a:pt x="1144" y="337"/>
                  </a:cubicBezTo>
                  <a:lnTo>
                    <a:pt x="1144" y="337"/>
                  </a:lnTo>
                  <a:cubicBezTo>
                    <a:pt x="1146" y="330"/>
                    <a:pt x="1147" y="327"/>
                    <a:pt x="1147" y="327"/>
                  </a:cubicBezTo>
                  <a:close/>
                  <a:moveTo>
                    <a:pt x="328" y="899"/>
                  </a:moveTo>
                  <a:cubicBezTo>
                    <a:pt x="328" y="899"/>
                    <a:pt x="325" y="902"/>
                    <a:pt x="321" y="905"/>
                  </a:cubicBezTo>
                  <a:lnTo>
                    <a:pt x="321" y="905"/>
                  </a:lnTo>
                  <a:cubicBezTo>
                    <a:pt x="321" y="905"/>
                    <a:pt x="322" y="905"/>
                    <a:pt x="322" y="905"/>
                  </a:cubicBezTo>
                  <a:cubicBezTo>
                    <a:pt x="326" y="901"/>
                    <a:pt x="328" y="899"/>
                    <a:pt x="328" y="899"/>
                  </a:cubicBezTo>
                  <a:close/>
                  <a:moveTo>
                    <a:pt x="326" y="908"/>
                  </a:moveTo>
                  <a:cubicBezTo>
                    <a:pt x="327" y="908"/>
                    <a:pt x="326" y="909"/>
                    <a:pt x="321" y="910"/>
                  </a:cubicBezTo>
                  <a:lnTo>
                    <a:pt x="321" y="910"/>
                  </a:lnTo>
                  <a:cubicBezTo>
                    <a:pt x="321" y="910"/>
                    <a:pt x="321" y="909"/>
                    <a:pt x="322" y="909"/>
                  </a:cubicBezTo>
                  <a:lnTo>
                    <a:pt x="322" y="909"/>
                  </a:lnTo>
                  <a:cubicBezTo>
                    <a:pt x="324" y="908"/>
                    <a:pt x="325" y="908"/>
                    <a:pt x="326" y="908"/>
                  </a:cubicBezTo>
                  <a:close/>
                  <a:moveTo>
                    <a:pt x="318" y="910"/>
                  </a:moveTo>
                  <a:cubicBezTo>
                    <a:pt x="317" y="911"/>
                    <a:pt x="317" y="912"/>
                    <a:pt x="317" y="912"/>
                  </a:cubicBezTo>
                  <a:cubicBezTo>
                    <a:pt x="317" y="912"/>
                    <a:pt x="317" y="911"/>
                    <a:pt x="318" y="910"/>
                  </a:cubicBezTo>
                  <a:lnTo>
                    <a:pt x="318" y="910"/>
                  </a:lnTo>
                  <a:cubicBezTo>
                    <a:pt x="318" y="910"/>
                    <a:pt x="318" y="910"/>
                    <a:pt x="318" y="910"/>
                  </a:cubicBezTo>
                  <a:close/>
                  <a:moveTo>
                    <a:pt x="313" y="912"/>
                  </a:moveTo>
                  <a:cubicBezTo>
                    <a:pt x="313" y="912"/>
                    <a:pt x="312" y="912"/>
                    <a:pt x="312" y="912"/>
                  </a:cubicBezTo>
                  <a:cubicBezTo>
                    <a:pt x="312" y="912"/>
                    <a:pt x="313" y="912"/>
                    <a:pt x="313" y="912"/>
                  </a:cubicBezTo>
                  <a:close/>
                  <a:moveTo>
                    <a:pt x="312" y="983"/>
                  </a:moveTo>
                  <a:cubicBezTo>
                    <a:pt x="313" y="983"/>
                    <a:pt x="313" y="983"/>
                    <a:pt x="313" y="983"/>
                  </a:cubicBezTo>
                  <a:lnTo>
                    <a:pt x="313" y="983"/>
                  </a:lnTo>
                  <a:cubicBezTo>
                    <a:pt x="313" y="983"/>
                    <a:pt x="313" y="983"/>
                    <a:pt x="312" y="983"/>
                  </a:cubicBezTo>
                  <a:lnTo>
                    <a:pt x="312" y="983"/>
                  </a:lnTo>
                  <a:cubicBezTo>
                    <a:pt x="312" y="983"/>
                    <a:pt x="312" y="983"/>
                    <a:pt x="312" y="983"/>
                  </a:cubicBezTo>
                  <a:close/>
                  <a:moveTo>
                    <a:pt x="316" y="919"/>
                  </a:moveTo>
                  <a:cubicBezTo>
                    <a:pt x="320" y="919"/>
                    <a:pt x="323" y="920"/>
                    <a:pt x="327" y="921"/>
                  </a:cubicBezTo>
                  <a:lnTo>
                    <a:pt x="327" y="921"/>
                  </a:lnTo>
                  <a:cubicBezTo>
                    <a:pt x="327" y="921"/>
                    <a:pt x="328" y="922"/>
                    <a:pt x="329" y="922"/>
                  </a:cubicBezTo>
                  <a:cubicBezTo>
                    <a:pt x="357" y="938"/>
                    <a:pt x="387" y="953"/>
                    <a:pt x="416" y="969"/>
                  </a:cubicBezTo>
                  <a:lnTo>
                    <a:pt x="416" y="969"/>
                  </a:lnTo>
                  <a:cubicBezTo>
                    <a:pt x="404" y="972"/>
                    <a:pt x="391" y="975"/>
                    <a:pt x="380" y="977"/>
                  </a:cubicBezTo>
                  <a:cubicBezTo>
                    <a:pt x="376" y="977"/>
                    <a:pt x="371" y="979"/>
                    <a:pt x="367" y="980"/>
                  </a:cubicBezTo>
                  <a:lnTo>
                    <a:pt x="367" y="980"/>
                  </a:lnTo>
                  <a:cubicBezTo>
                    <a:pt x="365" y="979"/>
                    <a:pt x="362" y="979"/>
                    <a:pt x="360" y="979"/>
                  </a:cubicBezTo>
                  <a:cubicBezTo>
                    <a:pt x="356" y="979"/>
                    <a:pt x="353" y="979"/>
                    <a:pt x="350" y="980"/>
                  </a:cubicBezTo>
                  <a:lnTo>
                    <a:pt x="350" y="980"/>
                  </a:lnTo>
                  <a:cubicBezTo>
                    <a:pt x="353" y="979"/>
                    <a:pt x="357" y="979"/>
                    <a:pt x="360" y="979"/>
                  </a:cubicBezTo>
                  <a:cubicBezTo>
                    <a:pt x="362" y="979"/>
                    <a:pt x="365" y="979"/>
                    <a:pt x="367" y="980"/>
                  </a:cubicBezTo>
                  <a:lnTo>
                    <a:pt x="367" y="980"/>
                  </a:lnTo>
                  <a:cubicBezTo>
                    <a:pt x="367" y="980"/>
                    <a:pt x="367" y="980"/>
                    <a:pt x="367" y="980"/>
                  </a:cubicBezTo>
                  <a:lnTo>
                    <a:pt x="367" y="980"/>
                  </a:lnTo>
                  <a:cubicBezTo>
                    <a:pt x="368" y="980"/>
                    <a:pt x="369" y="980"/>
                    <a:pt x="370" y="981"/>
                  </a:cubicBezTo>
                  <a:cubicBezTo>
                    <a:pt x="369" y="980"/>
                    <a:pt x="368" y="980"/>
                    <a:pt x="367" y="980"/>
                  </a:cubicBezTo>
                  <a:lnTo>
                    <a:pt x="367" y="980"/>
                  </a:lnTo>
                  <a:cubicBezTo>
                    <a:pt x="364" y="980"/>
                    <a:pt x="362" y="981"/>
                    <a:pt x="359" y="981"/>
                  </a:cubicBezTo>
                  <a:cubicBezTo>
                    <a:pt x="352" y="982"/>
                    <a:pt x="348" y="982"/>
                    <a:pt x="346" y="982"/>
                  </a:cubicBezTo>
                  <a:cubicBezTo>
                    <a:pt x="342" y="982"/>
                    <a:pt x="345" y="981"/>
                    <a:pt x="350" y="980"/>
                  </a:cubicBezTo>
                  <a:lnTo>
                    <a:pt x="350" y="980"/>
                  </a:lnTo>
                  <a:cubicBezTo>
                    <a:pt x="341" y="980"/>
                    <a:pt x="332" y="982"/>
                    <a:pt x="329" y="984"/>
                  </a:cubicBezTo>
                  <a:cubicBezTo>
                    <a:pt x="325" y="984"/>
                    <a:pt x="319" y="984"/>
                    <a:pt x="316" y="983"/>
                  </a:cubicBezTo>
                  <a:lnTo>
                    <a:pt x="316" y="983"/>
                  </a:lnTo>
                  <a:cubicBezTo>
                    <a:pt x="315" y="983"/>
                    <a:pt x="313" y="983"/>
                    <a:pt x="312" y="982"/>
                  </a:cubicBezTo>
                  <a:lnTo>
                    <a:pt x="312" y="982"/>
                  </a:lnTo>
                  <a:cubicBezTo>
                    <a:pt x="309" y="979"/>
                    <a:pt x="306" y="976"/>
                    <a:pt x="302" y="974"/>
                  </a:cubicBezTo>
                  <a:lnTo>
                    <a:pt x="302" y="974"/>
                  </a:lnTo>
                  <a:cubicBezTo>
                    <a:pt x="302" y="971"/>
                    <a:pt x="301" y="968"/>
                    <a:pt x="301" y="967"/>
                  </a:cubicBezTo>
                  <a:lnTo>
                    <a:pt x="301" y="961"/>
                  </a:lnTo>
                  <a:lnTo>
                    <a:pt x="301" y="961"/>
                  </a:lnTo>
                  <a:cubicBezTo>
                    <a:pt x="302" y="957"/>
                    <a:pt x="303" y="951"/>
                    <a:pt x="304" y="946"/>
                  </a:cubicBezTo>
                  <a:cubicBezTo>
                    <a:pt x="308" y="939"/>
                    <a:pt x="312" y="933"/>
                    <a:pt x="312" y="925"/>
                  </a:cubicBezTo>
                  <a:cubicBezTo>
                    <a:pt x="312" y="925"/>
                    <a:pt x="312" y="925"/>
                    <a:pt x="312" y="925"/>
                  </a:cubicBezTo>
                  <a:lnTo>
                    <a:pt x="312" y="925"/>
                  </a:lnTo>
                  <a:cubicBezTo>
                    <a:pt x="312" y="926"/>
                    <a:pt x="312" y="926"/>
                    <a:pt x="312" y="926"/>
                  </a:cubicBezTo>
                  <a:cubicBezTo>
                    <a:pt x="312" y="926"/>
                    <a:pt x="313" y="925"/>
                    <a:pt x="315" y="922"/>
                  </a:cubicBezTo>
                  <a:cubicBezTo>
                    <a:pt x="315" y="921"/>
                    <a:pt x="316" y="920"/>
                    <a:pt x="316" y="919"/>
                  </a:cubicBezTo>
                  <a:close/>
                  <a:moveTo>
                    <a:pt x="313" y="983"/>
                  </a:moveTo>
                  <a:cubicBezTo>
                    <a:pt x="313" y="984"/>
                    <a:pt x="314" y="984"/>
                    <a:pt x="315" y="984"/>
                  </a:cubicBezTo>
                  <a:lnTo>
                    <a:pt x="315" y="984"/>
                  </a:lnTo>
                  <a:cubicBezTo>
                    <a:pt x="318" y="985"/>
                    <a:pt x="319" y="986"/>
                    <a:pt x="318" y="986"/>
                  </a:cubicBezTo>
                  <a:cubicBezTo>
                    <a:pt x="318" y="986"/>
                    <a:pt x="316" y="986"/>
                    <a:pt x="313" y="984"/>
                  </a:cubicBezTo>
                  <a:lnTo>
                    <a:pt x="313" y="984"/>
                  </a:lnTo>
                  <a:cubicBezTo>
                    <a:pt x="313" y="984"/>
                    <a:pt x="313" y="984"/>
                    <a:pt x="313" y="983"/>
                  </a:cubicBezTo>
                  <a:close/>
                  <a:moveTo>
                    <a:pt x="327" y="986"/>
                  </a:moveTo>
                  <a:cubicBezTo>
                    <a:pt x="330" y="986"/>
                    <a:pt x="332" y="987"/>
                    <a:pt x="336" y="987"/>
                  </a:cubicBezTo>
                  <a:cubicBezTo>
                    <a:pt x="334" y="987"/>
                    <a:pt x="331" y="986"/>
                    <a:pt x="327" y="986"/>
                  </a:cubicBezTo>
                  <a:close/>
                  <a:moveTo>
                    <a:pt x="1223" y="0"/>
                  </a:moveTo>
                  <a:cubicBezTo>
                    <a:pt x="1033" y="0"/>
                    <a:pt x="894" y="195"/>
                    <a:pt x="824" y="371"/>
                  </a:cubicBezTo>
                  <a:lnTo>
                    <a:pt x="824" y="371"/>
                  </a:lnTo>
                  <a:cubicBezTo>
                    <a:pt x="772" y="304"/>
                    <a:pt x="716" y="241"/>
                    <a:pt x="654" y="182"/>
                  </a:cubicBezTo>
                  <a:cubicBezTo>
                    <a:pt x="613" y="144"/>
                    <a:pt x="572" y="100"/>
                    <a:pt x="517" y="97"/>
                  </a:cubicBezTo>
                  <a:cubicBezTo>
                    <a:pt x="469" y="97"/>
                    <a:pt x="424" y="117"/>
                    <a:pt x="394" y="148"/>
                  </a:cubicBezTo>
                  <a:cubicBezTo>
                    <a:pt x="263" y="285"/>
                    <a:pt x="404" y="498"/>
                    <a:pt x="473" y="624"/>
                  </a:cubicBezTo>
                  <a:cubicBezTo>
                    <a:pt x="478" y="633"/>
                    <a:pt x="483" y="642"/>
                    <a:pt x="488" y="651"/>
                  </a:cubicBezTo>
                  <a:lnTo>
                    <a:pt x="488" y="651"/>
                  </a:lnTo>
                  <a:cubicBezTo>
                    <a:pt x="434" y="627"/>
                    <a:pt x="376" y="610"/>
                    <a:pt x="318" y="610"/>
                  </a:cubicBezTo>
                  <a:cubicBezTo>
                    <a:pt x="311" y="610"/>
                    <a:pt x="305" y="610"/>
                    <a:pt x="298" y="611"/>
                  </a:cubicBezTo>
                  <a:cubicBezTo>
                    <a:pt x="188" y="617"/>
                    <a:pt x="103" y="679"/>
                    <a:pt x="58" y="778"/>
                  </a:cubicBezTo>
                  <a:cubicBezTo>
                    <a:pt x="17" y="860"/>
                    <a:pt x="0" y="960"/>
                    <a:pt x="30" y="1053"/>
                  </a:cubicBezTo>
                  <a:cubicBezTo>
                    <a:pt x="44" y="1094"/>
                    <a:pt x="68" y="1131"/>
                    <a:pt x="95" y="1162"/>
                  </a:cubicBezTo>
                  <a:cubicBezTo>
                    <a:pt x="113" y="1180"/>
                    <a:pt x="130" y="1193"/>
                    <a:pt x="147" y="1203"/>
                  </a:cubicBezTo>
                  <a:cubicBezTo>
                    <a:pt x="154" y="1208"/>
                    <a:pt x="178" y="1223"/>
                    <a:pt x="179" y="1223"/>
                  </a:cubicBezTo>
                  <a:cubicBezTo>
                    <a:pt x="179" y="1223"/>
                    <a:pt x="175" y="1221"/>
                    <a:pt x="165" y="1213"/>
                  </a:cubicBezTo>
                  <a:lnTo>
                    <a:pt x="165" y="1213"/>
                  </a:lnTo>
                  <a:cubicBezTo>
                    <a:pt x="185" y="1224"/>
                    <a:pt x="201" y="1244"/>
                    <a:pt x="222" y="1254"/>
                  </a:cubicBezTo>
                  <a:lnTo>
                    <a:pt x="222" y="1254"/>
                  </a:lnTo>
                  <a:cubicBezTo>
                    <a:pt x="235" y="1264"/>
                    <a:pt x="246" y="1274"/>
                    <a:pt x="260" y="1282"/>
                  </a:cubicBezTo>
                  <a:cubicBezTo>
                    <a:pt x="288" y="1303"/>
                    <a:pt x="318" y="1323"/>
                    <a:pt x="353" y="1341"/>
                  </a:cubicBezTo>
                  <a:cubicBezTo>
                    <a:pt x="394" y="1365"/>
                    <a:pt x="445" y="1392"/>
                    <a:pt x="493" y="1402"/>
                  </a:cubicBezTo>
                  <a:cubicBezTo>
                    <a:pt x="551" y="1412"/>
                    <a:pt x="613" y="1419"/>
                    <a:pt x="671" y="1426"/>
                  </a:cubicBezTo>
                  <a:cubicBezTo>
                    <a:pt x="693" y="1429"/>
                    <a:pt x="716" y="1430"/>
                    <a:pt x="740" y="1430"/>
                  </a:cubicBezTo>
                  <a:cubicBezTo>
                    <a:pt x="805" y="1430"/>
                    <a:pt x="872" y="1422"/>
                    <a:pt x="935" y="1419"/>
                  </a:cubicBezTo>
                  <a:cubicBezTo>
                    <a:pt x="973" y="1416"/>
                    <a:pt x="1011" y="1416"/>
                    <a:pt x="1052" y="1412"/>
                  </a:cubicBezTo>
                  <a:cubicBezTo>
                    <a:pt x="1137" y="1406"/>
                    <a:pt x="1188" y="1371"/>
                    <a:pt x="1254" y="1316"/>
                  </a:cubicBezTo>
                  <a:cubicBezTo>
                    <a:pt x="1296" y="1283"/>
                    <a:pt x="1311" y="1234"/>
                    <a:pt x="1308" y="1184"/>
                  </a:cubicBezTo>
                  <a:lnTo>
                    <a:pt x="1308" y="1184"/>
                  </a:lnTo>
                  <a:cubicBezTo>
                    <a:pt x="1325" y="1169"/>
                    <a:pt x="1341" y="1152"/>
                    <a:pt x="1357" y="1131"/>
                  </a:cubicBezTo>
                  <a:cubicBezTo>
                    <a:pt x="1384" y="1094"/>
                    <a:pt x="1401" y="1056"/>
                    <a:pt x="1414" y="1012"/>
                  </a:cubicBezTo>
                  <a:cubicBezTo>
                    <a:pt x="1428" y="960"/>
                    <a:pt x="1435" y="909"/>
                    <a:pt x="1446" y="857"/>
                  </a:cubicBezTo>
                  <a:cubicBezTo>
                    <a:pt x="1460" y="799"/>
                    <a:pt x="1470" y="737"/>
                    <a:pt x="1484" y="679"/>
                  </a:cubicBezTo>
                  <a:cubicBezTo>
                    <a:pt x="1497" y="634"/>
                    <a:pt x="1514" y="590"/>
                    <a:pt x="1528" y="546"/>
                  </a:cubicBezTo>
                  <a:cubicBezTo>
                    <a:pt x="1576" y="357"/>
                    <a:pt x="1555" y="114"/>
                    <a:pt x="1349" y="28"/>
                  </a:cubicBezTo>
                  <a:cubicBezTo>
                    <a:pt x="1305" y="9"/>
                    <a:pt x="1263" y="0"/>
                    <a:pt x="12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7" name="Google Shape;2167;p26"/>
            <p:cNvSpPr/>
            <p:nvPr/>
          </p:nvSpPr>
          <p:spPr>
            <a:xfrm>
              <a:off x="14522600" y="3387675"/>
              <a:ext cx="137850" cy="145075"/>
            </a:xfrm>
            <a:custGeom>
              <a:avLst/>
              <a:gdLst/>
              <a:ahLst/>
              <a:cxnLst/>
              <a:rect l="l" t="t" r="r" b="b"/>
              <a:pathLst>
                <a:path w="5514" h="5803" extrusionOk="0">
                  <a:moveTo>
                    <a:pt x="2510" y="0"/>
                  </a:moveTo>
                  <a:cubicBezTo>
                    <a:pt x="1702" y="0"/>
                    <a:pt x="953" y="419"/>
                    <a:pt x="546" y="1158"/>
                  </a:cubicBezTo>
                  <a:cubicBezTo>
                    <a:pt x="1" y="2145"/>
                    <a:pt x="317" y="3217"/>
                    <a:pt x="875" y="4121"/>
                  </a:cubicBezTo>
                  <a:cubicBezTo>
                    <a:pt x="1190" y="4635"/>
                    <a:pt x="1598" y="5108"/>
                    <a:pt x="2118" y="5424"/>
                  </a:cubicBezTo>
                  <a:cubicBezTo>
                    <a:pt x="2389" y="5588"/>
                    <a:pt x="2697" y="5722"/>
                    <a:pt x="3010" y="5780"/>
                  </a:cubicBezTo>
                  <a:cubicBezTo>
                    <a:pt x="3094" y="5796"/>
                    <a:pt x="3175" y="5802"/>
                    <a:pt x="3254" y="5802"/>
                  </a:cubicBezTo>
                  <a:cubicBezTo>
                    <a:pt x="3467" y="5802"/>
                    <a:pt x="3668" y="5755"/>
                    <a:pt x="3889" y="5715"/>
                  </a:cubicBezTo>
                  <a:cubicBezTo>
                    <a:pt x="3999" y="5695"/>
                    <a:pt x="3981" y="5509"/>
                    <a:pt x="3874" y="5509"/>
                  </a:cubicBezTo>
                  <a:cubicBezTo>
                    <a:pt x="3870" y="5509"/>
                    <a:pt x="3866" y="5509"/>
                    <a:pt x="3862" y="5509"/>
                  </a:cubicBezTo>
                  <a:cubicBezTo>
                    <a:pt x="3809" y="5517"/>
                    <a:pt x="3754" y="5520"/>
                    <a:pt x="3698" y="5520"/>
                  </a:cubicBezTo>
                  <a:cubicBezTo>
                    <a:pt x="3287" y="5520"/>
                    <a:pt x="2810" y="5343"/>
                    <a:pt x="2478" y="5157"/>
                  </a:cubicBezTo>
                  <a:cubicBezTo>
                    <a:pt x="2064" y="4920"/>
                    <a:pt x="1704" y="4581"/>
                    <a:pt x="1419" y="4200"/>
                  </a:cubicBezTo>
                  <a:cubicBezTo>
                    <a:pt x="867" y="3464"/>
                    <a:pt x="395" y="2494"/>
                    <a:pt x="758" y="1572"/>
                  </a:cubicBezTo>
                  <a:cubicBezTo>
                    <a:pt x="1047" y="840"/>
                    <a:pt x="1732" y="374"/>
                    <a:pt x="2496" y="374"/>
                  </a:cubicBezTo>
                  <a:cubicBezTo>
                    <a:pt x="2593" y="374"/>
                    <a:pt x="2691" y="382"/>
                    <a:pt x="2790" y="397"/>
                  </a:cubicBezTo>
                  <a:cubicBezTo>
                    <a:pt x="3695" y="535"/>
                    <a:pt x="4394" y="1230"/>
                    <a:pt x="4691" y="2073"/>
                  </a:cubicBezTo>
                  <a:cubicBezTo>
                    <a:pt x="4856" y="2535"/>
                    <a:pt x="4914" y="3043"/>
                    <a:pt x="4839" y="3529"/>
                  </a:cubicBezTo>
                  <a:cubicBezTo>
                    <a:pt x="4757" y="4080"/>
                    <a:pt x="4486" y="4591"/>
                    <a:pt x="4431" y="5149"/>
                  </a:cubicBezTo>
                  <a:cubicBezTo>
                    <a:pt x="4423" y="5247"/>
                    <a:pt x="4519" y="5314"/>
                    <a:pt x="4608" y="5314"/>
                  </a:cubicBezTo>
                  <a:cubicBezTo>
                    <a:pt x="4663" y="5314"/>
                    <a:pt x="4715" y="5289"/>
                    <a:pt x="4740" y="5232"/>
                  </a:cubicBezTo>
                  <a:cubicBezTo>
                    <a:pt x="5205" y="4183"/>
                    <a:pt x="5514" y="3077"/>
                    <a:pt x="5113" y="1956"/>
                  </a:cubicBezTo>
                  <a:cubicBezTo>
                    <a:pt x="4773" y="1001"/>
                    <a:pt x="3976" y="240"/>
                    <a:pt x="2964" y="44"/>
                  </a:cubicBezTo>
                  <a:cubicBezTo>
                    <a:pt x="2812" y="15"/>
                    <a:pt x="2660" y="0"/>
                    <a:pt x="251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8" name="Google Shape;2168;p26"/>
            <p:cNvSpPr/>
            <p:nvPr/>
          </p:nvSpPr>
          <p:spPr>
            <a:xfrm>
              <a:off x="14731700" y="3466100"/>
              <a:ext cx="36775" cy="26525"/>
            </a:xfrm>
            <a:custGeom>
              <a:avLst/>
              <a:gdLst/>
              <a:ahLst/>
              <a:cxnLst/>
              <a:rect l="l" t="t" r="r" b="b"/>
              <a:pathLst>
                <a:path w="1471" h="1061" extrusionOk="0">
                  <a:moveTo>
                    <a:pt x="614" y="0"/>
                  </a:moveTo>
                  <a:cubicBezTo>
                    <a:pt x="547" y="0"/>
                    <a:pt x="533" y="116"/>
                    <a:pt x="555" y="187"/>
                  </a:cubicBezTo>
                  <a:cubicBezTo>
                    <a:pt x="638" y="443"/>
                    <a:pt x="747" y="690"/>
                    <a:pt x="878" y="923"/>
                  </a:cubicBezTo>
                  <a:cubicBezTo>
                    <a:pt x="697" y="844"/>
                    <a:pt x="476" y="505"/>
                    <a:pt x="307" y="505"/>
                  </a:cubicBezTo>
                  <a:cubicBezTo>
                    <a:pt x="255" y="505"/>
                    <a:pt x="208" y="537"/>
                    <a:pt x="168" y="619"/>
                  </a:cubicBezTo>
                  <a:cubicBezTo>
                    <a:pt x="0" y="968"/>
                    <a:pt x="809" y="998"/>
                    <a:pt x="1055" y="1060"/>
                  </a:cubicBezTo>
                  <a:lnTo>
                    <a:pt x="1083" y="954"/>
                  </a:lnTo>
                  <a:cubicBezTo>
                    <a:pt x="1179" y="783"/>
                    <a:pt x="1275" y="611"/>
                    <a:pt x="1368" y="440"/>
                  </a:cubicBezTo>
                  <a:cubicBezTo>
                    <a:pt x="1430" y="331"/>
                    <a:pt x="1471" y="162"/>
                    <a:pt x="1354" y="114"/>
                  </a:cubicBezTo>
                  <a:cubicBezTo>
                    <a:pt x="1340" y="109"/>
                    <a:pt x="1326" y="106"/>
                    <a:pt x="1312" y="106"/>
                  </a:cubicBezTo>
                  <a:cubicBezTo>
                    <a:pt x="1258" y="106"/>
                    <a:pt x="1203" y="142"/>
                    <a:pt x="1162" y="183"/>
                  </a:cubicBezTo>
                  <a:cubicBezTo>
                    <a:pt x="998" y="351"/>
                    <a:pt x="953" y="598"/>
                    <a:pt x="916" y="827"/>
                  </a:cubicBezTo>
                  <a:cubicBezTo>
                    <a:pt x="902" y="532"/>
                    <a:pt x="802" y="241"/>
                    <a:pt x="628" y="2"/>
                  </a:cubicBezTo>
                  <a:cubicBezTo>
                    <a:pt x="623" y="1"/>
                    <a:pt x="618" y="0"/>
                    <a:pt x="6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69" name="Google Shape;2169;p26"/>
            <p:cNvSpPr/>
            <p:nvPr/>
          </p:nvSpPr>
          <p:spPr>
            <a:xfrm>
              <a:off x="14730675" y="3463225"/>
              <a:ext cx="42850" cy="34775"/>
            </a:xfrm>
            <a:custGeom>
              <a:avLst/>
              <a:gdLst/>
              <a:ahLst/>
              <a:cxnLst/>
              <a:rect l="l" t="t" r="r" b="b"/>
              <a:pathLst>
                <a:path w="1714" h="1391" extrusionOk="0">
                  <a:moveTo>
                    <a:pt x="696" y="209"/>
                  </a:moveTo>
                  <a:lnTo>
                    <a:pt x="696" y="209"/>
                  </a:lnTo>
                  <a:cubicBezTo>
                    <a:pt x="698" y="211"/>
                    <a:pt x="697" y="213"/>
                    <a:pt x="695" y="214"/>
                  </a:cubicBezTo>
                  <a:lnTo>
                    <a:pt x="695" y="214"/>
                  </a:lnTo>
                  <a:cubicBezTo>
                    <a:pt x="696" y="211"/>
                    <a:pt x="696" y="209"/>
                    <a:pt x="696" y="209"/>
                  </a:cubicBezTo>
                  <a:close/>
                  <a:moveTo>
                    <a:pt x="1272" y="343"/>
                  </a:moveTo>
                  <a:cubicBezTo>
                    <a:pt x="1272" y="345"/>
                    <a:pt x="1271" y="348"/>
                    <a:pt x="1270" y="353"/>
                  </a:cubicBezTo>
                  <a:lnTo>
                    <a:pt x="1270" y="353"/>
                  </a:lnTo>
                  <a:cubicBezTo>
                    <a:pt x="1270" y="352"/>
                    <a:pt x="1270" y="352"/>
                    <a:pt x="1269" y="351"/>
                  </a:cubicBezTo>
                  <a:lnTo>
                    <a:pt x="1269" y="351"/>
                  </a:lnTo>
                  <a:cubicBezTo>
                    <a:pt x="1270" y="348"/>
                    <a:pt x="1271" y="346"/>
                    <a:pt x="1272" y="343"/>
                  </a:cubicBezTo>
                  <a:close/>
                  <a:moveTo>
                    <a:pt x="327" y="769"/>
                  </a:moveTo>
                  <a:cubicBezTo>
                    <a:pt x="329" y="769"/>
                    <a:pt x="332" y="769"/>
                    <a:pt x="335" y="770"/>
                  </a:cubicBezTo>
                  <a:lnTo>
                    <a:pt x="335" y="770"/>
                  </a:lnTo>
                  <a:cubicBezTo>
                    <a:pt x="324" y="770"/>
                    <a:pt x="323" y="769"/>
                    <a:pt x="327" y="769"/>
                  </a:cubicBezTo>
                  <a:close/>
                  <a:moveTo>
                    <a:pt x="333" y="767"/>
                  </a:moveTo>
                  <a:cubicBezTo>
                    <a:pt x="334" y="768"/>
                    <a:pt x="336" y="769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8" y="770"/>
                    <a:pt x="338" y="770"/>
                    <a:pt x="338" y="770"/>
                  </a:cubicBezTo>
                  <a:lnTo>
                    <a:pt x="338" y="770"/>
                  </a:lnTo>
                  <a:cubicBezTo>
                    <a:pt x="336" y="769"/>
                    <a:pt x="334" y="768"/>
                    <a:pt x="333" y="767"/>
                  </a:cubicBezTo>
                  <a:close/>
                  <a:moveTo>
                    <a:pt x="342" y="773"/>
                  </a:moveTo>
                  <a:cubicBezTo>
                    <a:pt x="343" y="773"/>
                    <a:pt x="344" y="774"/>
                    <a:pt x="345" y="774"/>
                  </a:cubicBezTo>
                  <a:lnTo>
                    <a:pt x="345" y="774"/>
                  </a:lnTo>
                  <a:cubicBezTo>
                    <a:pt x="347" y="775"/>
                    <a:pt x="349" y="776"/>
                    <a:pt x="350" y="777"/>
                  </a:cubicBezTo>
                  <a:lnTo>
                    <a:pt x="350" y="777"/>
                  </a:lnTo>
                  <a:cubicBezTo>
                    <a:pt x="350" y="777"/>
                    <a:pt x="350" y="777"/>
                    <a:pt x="350" y="777"/>
                  </a:cubicBezTo>
                  <a:lnTo>
                    <a:pt x="350" y="777"/>
                  </a:lnTo>
                  <a:cubicBezTo>
                    <a:pt x="349" y="776"/>
                    <a:pt x="346" y="775"/>
                    <a:pt x="342" y="773"/>
                  </a:cubicBezTo>
                  <a:close/>
                  <a:moveTo>
                    <a:pt x="352" y="778"/>
                  </a:move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lnTo>
                    <a:pt x="352" y="778"/>
                  </a:lnTo>
                  <a:cubicBezTo>
                    <a:pt x="352" y="778"/>
                    <a:pt x="352" y="778"/>
                    <a:pt x="352" y="778"/>
                  </a:cubicBezTo>
                  <a:close/>
                  <a:moveTo>
                    <a:pt x="330" y="815"/>
                  </a:moveTo>
                  <a:lnTo>
                    <a:pt x="330" y="815"/>
                  </a:lnTo>
                  <a:cubicBezTo>
                    <a:pt x="330" y="815"/>
                    <a:pt x="330" y="815"/>
                    <a:pt x="330" y="815"/>
                  </a:cubicBezTo>
                  <a:lnTo>
                    <a:pt x="330" y="815"/>
                  </a:lnTo>
                  <a:cubicBezTo>
                    <a:pt x="330" y="815"/>
                    <a:pt x="329" y="815"/>
                    <a:pt x="329" y="816"/>
                  </a:cubicBezTo>
                  <a:cubicBezTo>
                    <a:pt x="329" y="815"/>
                    <a:pt x="330" y="815"/>
                    <a:pt x="330" y="815"/>
                  </a:cubicBezTo>
                  <a:close/>
                  <a:moveTo>
                    <a:pt x="323" y="816"/>
                  </a:moveTo>
                  <a:cubicBezTo>
                    <a:pt x="324" y="816"/>
                    <a:pt x="326" y="820"/>
                    <a:pt x="328" y="824"/>
                  </a:cubicBezTo>
                  <a:lnTo>
                    <a:pt x="328" y="824"/>
                  </a:lnTo>
                  <a:cubicBezTo>
                    <a:pt x="328" y="825"/>
                    <a:pt x="328" y="825"/>
                    <a:pt x="328" y="826"/>
                  </a:cubicBezTo>
                  <a:lnTo>
                    <a:pt x="328" y="826"/>
                  </a:lnTo>
                  <a:cubicBezTo>
                    <a:pt x="327" y="823"/>
                    <a:pt x="326" y="821"/>
                    <a:pt x="325" y="820"/>
                  </a:cubicBezTo>
                  <a:lnTo>
                    <a:pt x="325" y="820"/>
                  </a:lnTo>
                  <a:cubicBezTo>
                    <a:pt x="324" y="817"/>
                    <a:pt x="323" y="816"/>
                    <a:pt x="323" y="816"/>
                  </a:cubicBezTo>
                  <a:close/>
                  <a:moveTo>
                    <a:pt x="326" y="829"/>
                  </a:moveTo>
                  <a:cubicBezTo>
                    <a:pt x="326" y="829"/>
                    <a:pt x="326" y="829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lnTo>
                    <a:pt x="327" y="830"/>
                  </a:lnTo>
                  <a:cubicBezTo>
                    <a:pt x="326" y="829"/>
                    <a:pt x="326" y="829"/>
                    <a:pt x="326" y="829"/>
                  </a:cubicBezTo>
                  <a:close/>
                  <a:moveTo>
                    <a:pt x="327" y="830"/>
                  </a:moveTo>
                  <a:lnTo>
                    <a:pt x="327" y="830"/>
                  </a:lnTo>
                  <a:cubicBezTo>
                    <a:pt x="327" y="830"/>
                    <a:pt x="328" y="831"/>
                    <a:pt x="328" y="831"/>
                  </a:cubicBezTo>
                  <a:lnTo>
                    <a:pt x="328" y="831"/>
                  </a:lnTo>
                  <a:cubicBezTo>
                    <a:pt x="328" y="831"/>
                    <a:pt x="328" y="831"/>
                    <a:pt x="328" y="832"/>
                  </a:cubicBezTo>
                  <a:lnTo>
                    <a:pt x="328" y="832"/>
                  </a:lnTo>
                  <a:cubicBezTo>
                    <a:pt x="328" y="831"/>
                    <a:pt x="328" y="831"/>
                    <a:pt x="327" y="830"/>
                  </a:cubicBezTo>
                  <a:lnTo>
                    <a:pt x="327" y="830"/>
                  </a:lnTo>
                  <a:cubicBezTo>
                    <a:pt x="327" y="830"/>
                    <a:pt x="327" y="830"/>
                    <a:pt x="327" y="830"/>
                  </a:cubicBezTo>
                  <a:close/>
                  <a:moveTo>
                    <a:pt x="332" y="836"/>
                  </a:moveTo>
                  <a:cubicBezTo>
                    <a:pt x="333" y="836"/>
                    <a:pt x="333" y="837"/>
                    <a:pt x="334" y="837"/>
                  </a:cubicBezTo>
                  <a:lnTo>
                    <a:pt x="334" y="837"/>
                  </a:lnTo>
                  <a:cubicBezTo>
                    <a:pt x="333" y="837"/>
                    <a:pt x="333" y="836"/>
                    <a:pt x="333" y="836"/>
                  </a:cubicBezTo>
                  <a:cubicBezTo>
                    <a:pt x="333" y="836"/>
                    <a:pt x="332" y="836"/>
                    <a:pt x="332" y="836"/>
                  </a:cubicBezTo>
                  <a:close/>
                  <a:moveTo>
                    <a:pt x="327" y="836"/>
                  </a:moveTo>
                  <a:cubicBezTo>
                    <a:pt x="327" y="836"/>
                    <a:pt x="331" y="838"/>
                    <a:pt x="336" y="840"/>
                  </a:cubicBezTo>
                  <a:lnTo>
                    <a:pt x="336" y="840"/>
                  </a:lnTo>
                  <a:cubicBezTo>
                    <a:pt x="335" y="839"/>
                    <a:pt x="334" y="838"/>
                    <a:pt x="334" y="837"/>
                  </a:cubicBezTo>
                  <a:lnTo>
                    <a:pt x="334" y="837"/>
                  </a:lnTo>
                  <a:cubicBezTo>
                    <a:pt x="334" y="838"/>
                    <a:pt x="335" y="839"/>
                    <a:pt x="337" y="840"/>
                  </a:cubicBezTo>
                  <a:lnTo>
                    <a:pt x="337" y="840"/>
                  </a:lnTo>
                  <a:cubicBezTo>
                    <a:pt x="336" y="840"/>
                    <a:pt x="336" y="840"/>
                    <a:pt x="336" y="840"/>
                  </a:cubicBezTo>
                  <a:lnTo>
                    <a:pt x="336" y="840"/>
                  </a:lnTo>
                  <a:cubicBezTo>
                    <a:pt x="336" y="840"/>
                    <a:pt x="336" y="840"/>
                    <a:pt x="336" y="840"/>
                  </a:cubicBezTo>
                  <a:cubicBezTo>
                    <a:pt x="329" y="837"/>
                    <a:pt x="327" y="836"/>
                    <a:pt x="327" y="836"/>
                  </a:cubicBezTo>
                  <a:close/>
                  <a:moveTo>
                    <a:pt x="336" y="840"/>
                  </a:moveTo>
                  <a:lnTo>
                    <a:pt x="336" y="840"/>
                  </a:lnTo>
                  <a:cubicBezTo>
                    <a:pt x="336" y="840"/>
                    <a:pt x="337" y="840"/>
                    <a:pt x="337" y="841"/>
                  </a:cubicBezTo>
                  <a:lnTo>
                    <a:pt x="337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1"/>
                    <a:pt x="338" y="841"/>
                    <a:pt x="338" y="841"/>
                  </a:cubicBezTo>
                  <a:lnTo>
                    <a:pt x="338" y="841"/>
                  </a:lnTo>
                  <a:cubicBezTo>
                    <a:pt x="338" y="842"/>
                    <a:pt x="339" y="842"/>
                    <a:pt x="339" y="843"/>
                  </a:cubicBezTo>
                  <a:lnTo>
                    <a:pt x="339" y="843"/>
                  </a:lnTo>
                  <a:cubicBezTo>
                    <a:pt x="330" y="843"/>
                    <a:pt x="332" y="842"/>
                    <a:pt x="338" y="841"/>
                  </a:cubicBezTo>
                  <a:lnTo>
                    <a:pt x="338" y="841"/>
                  </a:lnTo>
                  <a:cubicBezTo>
                    <a:pt x="337" y="841"/>
                    <a:pt x="337" y="840"/>
                    <a:pt x="336" y="840"/>
                  </a:cubicBezTo>
                  <a:close/>
                  <a:moveTo>
                    <a:pt x="342" y="842"/>
                  </a:moveTo>
                  <a:cubicBezTo>
                    <a:pt x="346" y="843"/>
                    <a:pt x="349" y="843"/>
                    <a:pt x="353" y="843"/>
                  </a:cubicBezTo>
                  <a:lnTo>
                    <a:pt x="343" y="843"/>
                  </a:lnTo>
                  <a:cubicBezTo>
                    <a:pt x="343" y="843"/>
                    <a:pt x="343" y="842"/>
                    <a:pt x="342" y="842"/>
                  </a:cubicBezTo>
                  <a:close/>
                  <a:moveTo>
                    <a:pt x="353" y="779"/>
                  </a:moveTo>
                  <a:cubicBezTo>
                    <a:pt x="359" y="782"/>
                    <a:pt x="364" y="785"/>
                    <a:pt x="370" y="788"/>
                  </a:cubicBezTo>
                  <a:cubicBezTo>
                    <a:pt x="374" y="790"/>
                    <a:pt x="387" y="799"/>
                    <a:pt x="393" y="803"/>
                  </a:cubicBezTo>
                  <a:lnTo>
                    <a:pt x="393" y="803"/>
                  </a:lnTo>
                  <a:cubicBezTo>
                    <a:pt x="409" y="817"/>
                    <a:pt x="425" y="831"/>
                    <a:pt x="440" y="845"/>
                  </a:cubicBezTo>
                  <a:lnTo>
                    <a:pt x="440" y="845"/>
                  </a:lnTo>
                  <a:cubicBezTo>
                    <a:pt x="426" y="845"/>
                    <a:pt x="412" y="846"/>
                    <a:pt x="397" y="846"/>
                  </a:cubicBezTo>
                  <a:cubicBezTo>
                    <a:pt x="384" y="846"/>
                    <a:pt x="370" y="846"/>
                    <a:pt x="360" y="843"/>
                  </a:cubicBezTo>
                  <a:lnTo>
                    <a:pt x="353" y="843"/>
                  </a:lnTo>
                  <a:cubicBezTo>
                    <a:pt x="350" y="842"/>
                    <a:pt x="345" y="841"/>
                    <a:pt x="341" y="841"/>
                  </a:cubicBezTo>
                  <a:lnTo>
                    <a:pt x="341" y="841"/>
                  </a:lnTo>
                  <a:cubicBezTo>
                    <a:pt x="342" y="842"/>
                    <a:pt x="342" y="842"/>
                    <a:pt x="342" y="842"/>
                  </a:cubicBezTo>
                  <a:lnTo>
                    <a:pt x="342" y="842"/>
                  </a:lnTo>
                  <a:cubicBezTo>
                    <a:pt x="342" y="842"/>
                    <a:pt x="342" y="842"/>
                    <a:pt x="341" y="842"/>
                  </a:cubicBezTo>
                  <a:lnTo>
                    <a:pt x="341" y="842"/>
                  </a:lnTo>
                  <a:cubicBezTo>
                    <a:pt x="343" y="843"/>
                    <a:pt x="343" y="843"/>
                    <a:pt x="343" y="843"/>
                  </a:cubicBezTo>
                  <a:cubicBezTo>
                    <a:pt x="342" y="843"/>
                    <a:pt x="342" y="843"/>
                    <a:pt x="341" y="843"/>
                  </a:cubicBezTo>
                  <a:lnTo>
                    <a:pt x="341" y="843"/>
                  </a:lnTo>
                  <a:cubicBezTo>
                    <a:pt x="347" y="849"/>
                    <a:pt x="349" y="851"/>
                    <a:pt x="349" y="851"/>
                  </a:cubicBezTo>
                  <a:cubicBezTo>
                    <a:pt x="349" y="851"/>
                    <a:pt x="346" y="849"/>
                    <a:pt x="343" y="846"/>
                  </a:cubicBezTo>
                  <a:lnTo>
                    <a:pt x="343" y="846"/>
                  </a:lnTo>
                  <a:cubicBezTo>
                    <a:pt x="345" y="848"/>
                    <a:pt x="346" y="849"/>
                    <a:pt x="346" y="849"/>
                  </a:cubicBezTo>
                  <a:cubicBezTo>
                    <a:pt x="345" y="849"/>
                    <a:pt x="344" y="847"/>
                    <a:pt x="339" y="843"/>
                  </a:cubicBezTo>
                  <a:lnTo>
                    <a:pt x="339" y="843"/>
                  </a:lnTo>
                  <a:cubicBezTo>
                    <a:pt x="339" y="843"/>
                    <a:pt x="340" y="843"/>
                    <a:pt x="340" y="843"/>
                  </a:cubicBezTo>
                  <a:lnTo>
                    <a:pt x="340" y="843"/>
                  </a:lnTo>
                  <a:cubicBezTo>
                    <a:pt x="341" y="844"/>
                    <a:pt x="342" y="845"/>
                    <a:pt x="343" y="846"/>
                  </a:cubicBezTo>
                  <a:lnTo>
                    <a:pt x="343" y="846"/>
                  </a:lnTo>
                  <a:cubicBezTo>
                    <a:pt x="342" y="845"/>
                    <a:pt x="342" y="844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1" y="843"/>
                    <a:pt x="341" y="843"/>
                    <a:pt x="341" y="843"/>
                  </a:cubicBezTo>
                  <a:lnTo>
                    <a:pt x="341" y="843"/>
                  </a:lnTo>
                  <a:cubicBezTo>
                    <a:pt x="340" y="842"/>
                    <a:pt x="340" y="842"/>
                    <a:pt x="340" y="842"/>
                  </a:cubicBezTo>
                  <a:lnTo>
                    <a:pt x="340" y="842"/>
                  </a:lnTo>
                  <a:cubicBezTo>
                    <a:pt x="340" y="842"/>
                    <a:pt x="341" y="842"/>
                    <a:pt x="341" y="842"/>
                  </a:cubicBezTo>
                  <a:lnTo>
                    <a:pt x="341" y="842"/>
                  </a:lnTo>
                  <a:cubicBezTo>
                    <a:pt x="341" y="842"/>
                    <a:pt x="341" y="842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40" y="841"/>
                    <a:pt x="341" y="841"/>
                    <a:pt x="341" y="841"/>
                  </a:cubicBezTo>
                  <a:cubicBezTo>
                    <a:pt x="341" y="841"/>
                    <a:pt x="341" y="841"/>
                    <a:pt x="341" y="841"/>
                  </a:cubicBezTo>
                  <a:lnTo>
                    <a:pt x="341" y="841"/>
                  </a:lnTo>
                  <a:cubicBezTo>
                    <a:pt x="340" y="841"/>
                    <a:pt x="340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40" y="841"/>
                  </a:cubicBezTo>
                  <a:lnTo>
                    <a:pt x="340" y="841"/>
                  </a:lnTo>
                  <a:cubicBezTo>
                    <a:pt x="339" y="841"/>
                    <a:pt x="339" y="841"/>
                    <a:pt x="339" y="841"/>
                  </a:cubicBezTo>
                  <a:lnTo>
                    <a:pt x="339" y="841"/>
                  </a:lnTo>
                  <a:cubicBezTo>
                    <a:pt x="337" y="839"/>
                    <a:pt x="334" y="836"/>
                    <a:pt x="331" y="833"/>
                  </a:cubicBezTo>
                  <a:lnTo>
                    <a:pt x="331" y="833"/>
                  </a:lnTo>
                  <a:cubicBezTo>
                    <a:pt x="331" y="834"/>
                    <a:pt x="332" y="835"/>
                    <a:pt x="332" y="836"/>
                  </a:cubicBezTo>
                  <a:lnTo>
                    <a:pt x="332" y="836"/>
                  </a:lnTo>
                  <a:cubicBezTo>
                    <a:pt x="331" y="835"/>
                    <a:pt x="330" y="834"/>
                    <a:pt x="330" y="833"/>
                  </a:cubicBezTo>
                  <a:lnTo>
                    <a:pt x="330" y="833"/>
                  </a:lnTo>
                  <a:cubicBezTo>
                    <a:pt x="330" y="833"/>
                    <a:pt x="330" y="833"/>
                    <a:pt x="330" y="832"/>
                  </a:cubicBezTo>
                  <a:lnTo>
                    <a:pt x="330" y="832"/>
                  </a:lnTo>
                  <a:cubicBezTo>
                    <a:pt x="330" y="833"/>
                    <a:pt x="330" y="833"/>
                    <a:pt x="331" y="833"/>
                  </a:cubicBezTo>
                  <a:lnTo>
                    <a:pt x="331" y="833"/>
                  </a:lnTo>
                  <a:cubicBezTo>
                    <a:pt x="330" y="833"/>
                    <a:pt x="330" y="832"/>
                    <a:pt x="330" y="831"/>
                  </a:cubicBezTo>
                  <a:lnTo>
                    <a:pt x="330" y="831"/>
                  </a:lnTo>
                  <a:cubicBezTo>
                    <a:pt x="330" y="831"/>
                    <a:pt x="329" y="830"/>
                    <a:pt x="329" y="829"/>
                  </a:cubicBezTo>
                  <a:lnTo>
                    <a:pt x="329" y="829"/>
                  </a:lnTo>
                  <a:cubicBezTo>
                    <a:pt x="332" y="833"/>
                    <a:pt x="333" y="835"/>
                    <a:pt x="333" y="835"/>
                  </a:cubicBezTo>
                  <a:cubicBezTo>
                    <a:pt x="334" y="835"/>
                    <a:pt x="332" y="831"/>
                    <a:pt x="329" y="827"/>
                  </a:cubicBezTo>
                  <a:lnTo>
                    <a:pt x="329" y="827"/>
                  </a:lnTo>
                  <a:cubicBezTo>
                    <a:pt x="329" y="828"/>
                    <a:pt x="329" y="828"/>
                    <a:pt x="329" y="829"/>
                  </a:cubicBezTo>
                  <a:cubicBezTo>
                    <a:pt x="329" y="828"/>
                    <a:pt x="329" y="828"/>
                    <a:pt x="328" y="827"/>
                  </a:cubicBezTo>
                  <a:lnTo>
                    <a:pt x="328" y="827"/>
                  </a:lnTo>
                  <a:cubicBezTo>
                    <a:pt x="329" y="827"/>
                    <a:pt x="329" y="826"/>
                    <a:pt x="329" y="826"/>
                  </a:cubicBezTo>
                  <a:lnTo>
                    <a:pt x="329" y="826"/>
                  </a:lnTo>
                  <a:cubicBezTo>
                    <a:pt x="329" y="826"/>
                    <a:pt x="329" y="827"/>
                    <a:pt x="329" y="827"/>
                  </a:cubicBezTo>
                  <a:lnTo>
                    <a:pt x="329" y="827"/>
                  </a:lnTo>
                  <a:cubicBezTo>
                    <a:pt x="330" y="826"/>
                    <a:pt x="330" y="825"/>
                    <a:pt x="330" y="823"/>
                  </a:cubicBezTo>
                  <a:lnTo>
                    <a:pt x="330" y="823"/>
                  </a:lnTo>
                  <a:cubicBezTo>
                    <a:pt x="333" y="816"/>
                    <a:pt x="340" y="802"/>
                    <a:pt x="339" y="802"/>
                  </a:cubicBezTo>
                  <a:lnTo>
                    <a:pt x="339" y="802"/>
                  </a:lnTo>
                  <a:cubicBezTo>
                    <a:pt x="339" y="802"/>
                    <a:pt x="336" y="805"/>
                    <a:pt x="330" y="814"/>
                  </a:cubicBezTo>
                  <a:lnTo>
                    <a:pt x="330" y="814"/>
                  </a:lnTo>
                  <a:cubicBezTo>
                    <a:pt x="330" y="814"/>
                    <a:pt x="330" y="814"/>
                    <a:pt x="330" y="814"/>
                  </a:cubicBezTo>
                  <a:lnTo>
                    <a:pt x="330" y="814"/>
                  </a:lnTo>
                  <a:cubicBezTo>
                    <a:pt x="333" y="807"/>
                    <a:pt x="337" y="801"/>
                    <a:pt x="343" y="795"/>
                  </a:cubicBezTo>
                  <a:cubicBezTo>
                    <a:pt x="343" y="793"/>
                    <a:pt x="347" y="787"/>
                    <a:pt x="350" y="781"/>
                  </a:cubicBezTo>
                  <a:lnTo>
                    <a:pt x="350" y="781"/>
                  </a:lnTo>
                  <a:cubicBezTo>
                    <a:pt x="351" y="781"/>
                    <a:pt x="352" y="780"/>
                    <a:pt x="353" y="779"/>
                  </a:cubicBezTo>
                  <a:close/>
                  <a:moveTo>
                    <a:pt x="593" y="849"/>
                  </a:moveTo>
                  <a:lnTo>
                    <a:pt x="593" y="849"/>
                  </a:lnTo>
                  <a:cubicBezTo>
                    <a:pt x="626" y="853"/>
                    <a:pt x="635" y="854"/>
                    <a:pt x="633" y="854"/>
                  </a:cubicBezTo>
                  <a:cubicBezTo>
                    <a:pt x="633" y="854"/>
                    <a:pt x="633" y="854"/>
                    <a:pt x="632" y="854"/>
                  </a:cubicBezTo>
                  <a:lnTo>
                    <a:pt x="632" y="854"/>
                  </a:lnTo>
                  <a:cubicBezTo>
                    <a:pt x="619" y="852"/>
                    <a:pt x="607" y="851"/>
                    <a:pt x="593" y="849"/>
                  </a:cubicBezTo>
                  <a:close/>
                  <a:moveTo>
                    <a:pt x="1004" y="1387"/>
                  </a:moveTo>
                  <a:cubicBezTo>
                    <a:pt x="1015" y="1389"/>
                    <a:pt x="1018" y="1389"/>
                    <a:pt x="1017" y="1389"/>
                  </a:cubicBezTo>
                  <a:cubicBezTo>
                    <a:pt x="1015" y="1389"/>
                    <a:pt x="1005" y="1388"/>
                    <a:pt x="995" y="1387"/>
                  </a:cubicBezTo>
                  <a:close/>
                  <a:moveTo>
                    <a:pt x="669" y="0"/>
                  </a:moveTo>
                  <a:cubicBezTo>
                    <a:pt x="624" y="0"/>
                    <a:pt x="583" y="14"/>
                    <a:pt x="549" y="44"/>
                  </a:cubicBezTo>
                  <a:cubicBezTo>
                    <a:pt x="418" y="164"/>
                    <a:pt x="511" y="380"/>
                    <a:pt x="559" y="517"/>
                  </a:cubicBezTo>
                  <a:cubicBezTo>
                    <a:pt x="563" y="528"/>
                    <a:pt x="567" y="539"/>
                    <a:pt x="571" y="549"/>
                  </a:cubicBezTo>
                  <a:lnTo>
                    <a:pt x="571" y="549"/>
                  </a:lnTo>
                  <a:cubicBezTo>
                    <a:pt x="499" y="503"/>
                    <a:pt x="418" y="469"/>
                    <a:pt x="340" y="469"/>
                  </a:cubicBezTo>
                  <a:cubicBezTo>
                    <a:pt x="276" y="469"/>
                    <a:pt x="214" y="491"/>
                    <a:pt x="158" y="548"/>
                  </a:cubicBezTo>
                  <a:cubicBezTo>
                    <a:pt x="32" y="675"/>
                    <a:pt x="0" y="881"/>
                    <a:pt x="124" y="1017"/>
                  </a:cubicBezTo>
                  <a:cubicBezTo>
                    <a:pt x="134" y="1028"/>
                    <a:pt x="144" y="1038"/>
                    <a:pt x="155" y="1045"/>
                  </a:cubicBezTo>
                  <a:cubicBezTo>
                    <a:pt x="162" y="1052"/>
                    <a:pt x="177" y="1071"/>
                    <a:pt x="178" y="1071"/>
                  </a:cubicBezTo>
                  <a:cubicBezTo>
                    <a:pt x="178" y="1071"/>
                    <a:pt x="175" y="1068"/>
                    <a:pt x="168" y="1058"/>
                  </a:cubicBezTo>
                  <a:lnTo>
                    <a:pt x="168" y="1058"/>
                  </a:lnTo>
                  <a:cubicBezTo>
                    <a:pt x="171" y="1062"/>
                    <a:pt x="175" y="1066"/>
                    <a:pt x="179" y="1072"/>
                  </a:cubicBezTo>
                  <a:cubicBezTo>
                    <a:pt x="199" y="1096"/>
                    <a:pt x="223" y="1117"/>
                    <a:pt x="247" y="1141"/>
                  </a:cubicBezTo>
                  <a:cubicBezTo>
                    <a:pt x="319" y="1210"/>
                    <a:pt x="397" y="1268"/>
                    <a:pt x="494" y="1302"/>
                  </a:cubicBezTo>
                  <a:cubicBezTo>
                    <a:pt x="596" y="1336"/>
                    <a:pt x="696" y="1354"/>
                    <a:pt x="802" y="1367"/>
                  </a:cubicBezTo>
                  <a:cubicBezTo>
                    <a:pt x="843" y="1371"/>
                    <a:pt x="884" y="1374"/>
                    <a:pt x="925" y="1381"/>
                  </a:cubicBezTo>
                  <a:cubicBezTo>
                    <a:pt x="946" y="1381"/>
                    <a:pt x="963" y="1384"/>
                    <a:pt x="981" y="1387"/>
                  </a:cubicBezTo>
                  <a:lnTo>
                    <a:pt x="984" y="1387"/>
                  </a:lnTo>
                  <a:cubicBezTo>
                    <a:pt x="1000" y="1390"/>
                    <a:pt x="1017" y="1391"/>
                    <a:pt x="1034" y="1391"/>
                  </a:cubicBezTo>
                  <a:cubicBezTo>
                    <a:pt x="1096" y="1391"/>
                    <a:pt x="1160" y="1374"/>
                    <a:pt x="1206" y="1332"/>
                  </a:cubicBezTo>
                  <a:lnTo>
                    <a:pt x="1206" y="1332"/>
                  </a:lnTo>
                  <a:cubicBezTo>
                    <a:pt x="1246" y="1304"/>
                    <a:pt x="1274" y="1258"/>
                    <a:pt x="1283" y="1209"/>
                  </a:cubicBezTo>
                  <a:lnTo>
                    <a:pt x="1283" y="1209"/>
                  </a:lnTo>
                  <a:cubicBezTo>
                    <a:pt x="1354" y="1167"/>
                    <a:pt x="1399" y="1104"/>
                    <a:pt x="1433" y="1021"/>
                  </a:cubicBezTo>
                  <a:cubicBezTo>
                    <a:pt x="1450" y="973"/>
                    <a:pt x="1471" y="922"/>
                    <a:pt x="1491" y="873"/>
                  </a:cubicBezTo>
                  <a:cubicBezTo>
                    <a:pt x="1501" y="846"/>
                    <a:pt x="1512" y="822"/>
                    <a:pt x="1522" y="798"/>
                  </a:cubicBezTo>
                  <a:cubicBezTo>
                    <a:pt x="1525" y="785"/>
                    <a:pt x="1532" y="771"/>
                    <a:pt x="1539" y="754"/>
                  </a:cubicBezTo>
                  <a:lnTo>
                    <a:pt x="1539" y="754"/>
                  </a:lnTo>
                  <a:cubicBezTo>
                    <a:pt x="1536" y="760"/>
                    <a:pt x="1535" y="763"/>
                    <a:pt x="1535" y="763"/>
                  </a:cubicBezTo>
                  <a:cubicBezTo>
                    <a:pt x="1534" y="763"/>
                    <a:pt x="1537" y="755"/>
                    <a:pt x="1545" y="740"/>
                  </a:cubicBezTo>
                  <a:cubicBezTo>
                    <a:pt x="1566" y="702"/>
                    <a:pt x="1587" y="661"/>
                    <a:pt x="1607" y="617"/>
                  </a:cubicBezTo>
                  <a:cubicBezTo>
                    <a:pt x="1686" y="432"/>
                    <a:pt x="1713" y="182"/>
                    <a:pt x="1508" y="65"/>
                  </a:cubicBezTo>
                  <a:cubicBezTo>
                    <a:pt x="1457" y="36"/>
                    <a:pt x="1407" y="24"/>
                    <a:pt x="1359" y="24"/>
                  </a:cubicBezTo>
                  <a:cubicBezTo>
                    <a:pt x="1187" y="24"/>
                    <a:pt x="1032" y="179"/>
                    <a:pt x="947" y="326"/>
                  </a:cubicBezTo>
                  <a:lnTo>
                    <a:pt x="947" y="326"/>
                  </a:lnTo>
                  <a:cubicBezTo>
                    <a:pt x="908" y="250"/>
                    <a:pt x="861" y="177"/>
                    <a:pt x="809" y="106"/>
                  </a:cubicBezTo>
                  <a:cubicBezTo>
                    <a:pt x="772" y="58"/>
                    <a:pt x="740" y="3"/>
                    <a:pt x="66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0" name="Google Shape;2170;p26"/>
            <p:cNvSpPr/>
            <p:nvPr/>
          </p:nvSpPr>
          <p:spPr>
            <a:xfrm>
              <a:off x="14662675" y="3344500"/>
              <a:ext cx="131575" cy="147725"/>
            </a:xfrm>
            <a:custGeom>
              <a:avLst/>
              <a:gdLst/>
              <a:ahLst/>
              <a:cxnLst/>
              <a:rect l="l" t="t" r="r" b="b"/>
              <a:pathLst>
                <a:path w="5263" h="5909" extrusionOk="0">
                  <a:moveTo>
                    <a:pt x="2450" y="1"/>
                  </a:moveTo>
                  <a:cubicBezTo>
                    <a:pt x="1803" y="1"/>
                    <a:pt x="1177" y="281"/>
                    <a:pt x="743" y="802"/>
                  </a:cubicBezTo>
                  <a:cubicBezTo>
                    <a:pt x="0" y="1693"/>
                    <a:pt x="123" y="2826"/>
                    <a:pt x="538" y="3841"/>
                  </a:cubicBezTo>
                  <a:cubicBezTo>
                    <a:pt x="764" y="4403"/>
                    <a:pt x="1086" y="4944"/>
                    <a:pt x="1555" y="5339"/>
                  </a:cubicBezTo>
                  <a:cubicBezTo>
                    <a:pt x="1781" y="5527"/>
                    <a:pt x="2028" y="5688"/>
                    <a:pt x="2299" y="5797"/>
                  </a:cubicBezTo>
                  <a:cubicBezTo>
                    <a:pt x="2536" y="5896"/>
                    <a:pt x="2753" y="5908"/>
                    <a:pt x="2986" y="5908"/>
                  </a:cubicBezTo>
                  <a:cubicBezTo>
                    <a:pt x="3060" y="5908"/>
                    <a:pt x="3135" y="5907"/>
                    <a:pt x="3214" y="5907"/>
                  </a:cubicBezTo>
                  <a:cubicBezTo>
                    <a:pt x="3348" y="5904"/>
                    <a:pt x="3348" y="5701"/>
                    <a:pt x="3214" y="5695"/>
                  </a:cubicBezTo>
                  <a:cubicBezTo>
                    <a:pt x="2761" y="5674"/>
                    <a:pt x="2220" y="5362"/>
                    <a:pt x="1884" y="5075"/>
                  </a:cubicBezTo>
                  <a:cubicBezTo>
                    <a:pt x="1521" y="4766"/>
                    <a:pt x="1240" y="4365"/>
                    <a:pt x="1028" y="3941"/>
                  </a:cubicBezTo>
                  <a:cubicBezTo>
                    <a:pt x="614" y="3111"/>
                    <a:pt x="339" y="2080"/>
                    <a:pt x="873" y="1248"/>
                  </a:cubicBezTo>
                  <a:cubicBezTo>
                    <a:pt x="1232" y="692"/>
                    <a:pt x="1822" y="379"/>
                    <a:pt x="2446" y="379"/>
                  </a:cubicBezTo>
                  <a:cubicBezTo>
                    <a:pt x="2637" y="379"/>
                    <a:pt x="2833" y="408"/>
                    <a:pt x="3025" y="470"/>
                  </a:cubicBezTo>
                  <a:cubicBezTo>
                    <a:pt x="3889" y="744"/>
                    <a:pt x="4450" y="1521"/>
                    <a:pt x="4626" y="2385"/>
                  </a:cubicBezTo>
                  <a:cubicBezTo>
                    <a:pt x="4728" y="2892"/>
                    <a:pt x="4694" y="3423"/>
                    <a:pt x="4533" y="3913"/>
                  </a:cubicBezTo>
                  <a:cubicBezTo>
                    <a:pt x="4362" y="4437"/>
                    <a:pt x="4006" y="4890"/>
                    <a:pt x="3862" y="5424"/>
                  </a:cubicBezTo>
                  <a:cubicBezTo>
                    <a:pt x="3828" y="5547"/>
                    <a:pt x="3922" y="5628"/>
                    <a:pt x="4020" y="5628"/>
                  </a:cubicBezTo>
                  <a:cubicBezTo>
                    <a:pt x="4073" y="5628"/>
                    <a:pt x="4127" y="5605"/>
                    <a:pt x="4163" y="5551"/>
                  </a:cubicBezTo>
                  <a:cubicBezTo>
                    <a:pt x="4803" y="4594"/>
                    <a:pt x="5263" y="3571"/>
                    <a:pt x="5070" y="2399"/>
                  </a:cubicBezTo>
                  <a:cubicBezTo>
                    <a:pt x="4903" y="1381"/>
                    <a:pt x="4214" y="508"/>
                    <a:pt x="3241" y="144"/>
                  </a:cubicBezTo>
                  <a:cubicBezTo>
                    <a:pt x="2982" y="48"/>
                    <a:pt x="2714" y="1"/>
                    <a:pt x="245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1" name="Google Shape;2171;p26"/>
            <p:cNvSpPr/>
            <p:nvPr/>
          </p:nvSpPr>
          <p:spPr>
            <a:xfrm rot="130776">
              <a:off x="15076887" y="3765840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172" name="Google Shape;2172;p26"/>
          <p:cNvGrpSpPr/>
          <p:nvPr/>
        </p:nvGrpSpPr>
        <p:grpSpPr>
          <a:xfrm rot="9931168">
            <a:off x="-6704" y="-901925"/>
            <a:ext cx="1613877" cy="2170224"/>
            <a:chOff x="7570415" y="3649325"/>
            <a:chExt cx="1505790" cy="2024569"/>
          </a:xfrm>
        </p:grpSpPr>
        <p:sp>
          <p:nvSpPr>
            <p:cNvPr id="2173" name="Google Shape;2173;p26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4" name="Google Shape;2174;p26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5" name="Google Shape;2175;p26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6" name="Google Shape;2176;p26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7" name="Google Shape;2177;p26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8" name="Google Shape;2178;p26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79" name="Google Shape;2179;p26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0" name="Google Shape;2180;p26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1" name="Google Shape;2181;p26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2" name="Google Shape;2182;p26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3" name="Google Shape;2183;p26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4" name="Google Shape;2184;p26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5" name="Google Shape;2185;p26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6" name="Google Shape;2186;p26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7" name="Google Shape;2187;p26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8" name="Google Shape;2188;p26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89" name="Google Shape;2189;p26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0" name="Google Shape;2190;p26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1" name="Google Shape;2191;p26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2" name="Google Shape;2192;p26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3" name="Google Shape;2193;p26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4" name="Google Shape;2194;p26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95" name="Google Shape;2195;p26"/>
          <p:cNvSpPr/>
          <p:nvPr/>
        </p:nvSpPr>
        <p:spPr>
          <a:xfrm rot="10800000">
            <a:off x="-329720" y="6138006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dk2">
              <a:alpha val="7412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196" name="Google Shape;2196;p26"/>
          <p:cNvGrpSpPr/>
          <p:nvPr/>
        </p:nvGrpSpPr>
        <p:grpSpPr>
          <a:xfrm flipH="1">
            <a:off x="140137" y="5790172"/>
            <a:ext cx="605124" cy="695673"/>
            <a:chOff x="281307" y="508728"/>
            <a:chExt cx="453843" cy="521755"/>
          </a:xfrm>
        </p:grpSpPr>
        <p:sp>
          <p:nvSpPr>
            <p:cNvPr id="2197" name="Google Shape;2197;p26"/>
            <p:cNvSpPr/>
            <p:nvPr/>
          </p:nvSpPr>
          <p:spPr>
            <a:xfrm>
              <a:off x="431454" y="766282"/>
              <a:ext cx="70481" cy="59564"/>
            </a:xfrm>
            <a:custGeom>
              <a:avLst/>
              <a:gdLst/>
              <a:ahLst/>
              <a:cxnLst/>
              <a:rect l="l" t="t" r="r" b="b"/>
              <a:pathLst>
                <a:path w="2195" h="1855" extrusionOk="0">
                  <a:moveTo>
                    <a:pt x="1240" y="0"/>
                  </a:moveTo>
                  <a:cubicBezTo>
                    <a:pt x="971" y="0"/>
                    <a:pt x="717" y="135"/>
                    <a:pt x="537" y="338"/>
                  </a:cubicBezTo>
                  <a:lnTo>
                    <a:pt x="537" y="338"/>
                  </a:lnTo>
                  <a:cubicBezTo>
                    <a:pt x="11" y="422"/>
                    <a:pt x="1" y="1373"/>
                    <a:pt x="528" y="1513"/>
                  </a:cubicBezTo>
                  <a:lnTo>
                    <a:pt x="528" y="1513"/>
                  </a:lnTo>
                  <a:cubicBezTo>
                    <a:pt x="702" y="1724"/>
                    <a:pt x="949" y="1855"/>
                    <a:pt x="1233" y="1855"/>
                  </a:cubicBezTo>
                  <a:cubicBezTo>
                    <a:pt x="1275" y="1855"/>
                    <a:pt x="1317" y="1852"/>
                    <a:pt x="1361" y="1846"/>
                  </a:cubicBezTo>
                  <a:cubicBezTo>
                    <a:pt x="1790" y="1775"/>
                    <a:pt x="2194" y="1394"/>
                    <a:pt x="2159" y="929"/>
                  </a:cubicBezTo>
                  <a:cubicBezTo>
                    <a:pt x="2147" y="501"/>
                    <a:pt x="1873" y="179"/>
                    <a:pt x="1480" y="36"/>
                  </a:cubicBezTo>
                  <a:cubicBezTo>
                    <a:pt x="1400" y="12"/>
                    <a:pt x="1319" y="0"/>
                    <a:pt x="12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8" name="Google Shape;2198;p26"/>
            <p:cNvSpPr/>
            <p:nvPr/>
          </p:nvSpPr>
          <p:spPr>
            <a:xfrm>
              <a:off x="448376" y="508728"/>
              <a:ext cx="138426" cy="133545"/>
            </a:xfrm>
            <a:custGeom>
              <a:avLst/>
              <a:gdLst/>
              <a:ahLst/>
              <a:cxnLst/>
              <a:rect l="l" t="t" r="r" b="b"/>
              <a:pathLst>
                <a:path w="4311" h="4159" extrusionOk="0">
                  <a:moveTo>
                    <a:pt x="2758" y="0"/>
                  </a:moveTo>
                  <a:cubicBezTo>
                    <a:pt x="2716" y="0"/>
                    <a:pt x="2674" y="3"/>
                    <a:pt x="2632" y="9"/>
                  </a:cubicBezTo>
                  <a:cubicBezTo>
                    <a:pt x="2516" y="25"/>
                    <a:pt x="2400" y="39"/>
                    <a:pt x="2284" y="55"/>
                  </a:cubicBezTo>
                  <a:lnTo>
                    <a:pt x="2284" y="55"/>
                  </a:lnTo>
                  <a:cubicBezTo>
                    <a:pt x="2257" y="53"/>
                    <a:pt x="2230" y="50"/>
                    <a:pt x="2203" y="45"/>
                  </a:cubicBezTo>
                  <a:cubicBezTo>
                    <a:pt x="2025" y="68"/>
                    <a:pt x="1846" y="80"/>
                    <a:pt x="1644" y="116"/>
                  </a:cubicBezTo>
                  <a:cubicBezTo>
                    <a:pt x="1489" y="187"/>
                    <a:pt x="1322" y="247"/>
                    <a:pt x="1155" y="318"/>
                  </a:cubicBezTo>
                  <a:cubicBezTo>
                    <a:pt x="774" y="533"/>
                    <a:pt x="489" y="914"/>
                    <a:pt x="310" y="1307"/>
                  </a:cubicBezTo>
                  <a:cubicBezTo>
                    <a:pt x="1" y="2033"/>
                    <a:pt x="132" y="2985"/>
                    <a:pt x="739" y="3557"/>
                  </a:cubicBezTo>
                  <a:cubicBezTo>
                    <a:pt x="1149" y="3931"/>
                    <a:pt x="1686" y="4158"/>
                    <a:pt x="2236" y="4158"/>
                  </a:cubicBezTo>
                  <a:cubicBezTo>
                    <a:pt x="2403" y="4158"/>
                    <a:pt x="2572" y="4137"/>
                    <a:pt x="2739" y="4093"/>
                  </a:cubicBezTo>
                  <a:cubicBezTo>
                    <a:pt x="3168" y="3974"/>
                    <a:pt x="3537" y="3700"/>
                    <a:pt x="3811" y="3343"/>
                  </a:cubicBezTo>
                  <a:cubicBezTo>
                    <a:pt x="4061" y="2985"/>
                    <a:pt x="4287" y="2509"/>
                    <a:pt x="4239" y="2081"/>
                  </a:cubicBezTo>
                  <a:cubicBezTo>
                    <a:pt x="4239" y="2031"/>
                    <a:pt x="4231" y="1982"/>
                    <a:pt x="4228" y="1933"/>
                  </a:cubicBezTo>
                  <a:lnTo>
                    <a:pt x="4228" y="1933"/>
                  </a:lnTo>
                  <a:cubicBezTo>
                    <a:pt x="4242" y="1840"/>
                    <a:pt x="4254" y="1747"/>
                    <a:pt x="4263" y="1652"/>
                  </a:cubicBezTo>
                  <a:cubicBezTo>
                    <a:pt x="4311" y="1271"/>
                    <a:pt x="4061" y="723"/>
                    <a:pt x="3787" y="485"/>
                  </a:cubicBezTo>
                  <a:cubicBezTo>
                    <a:pt x="3519" y="228"/>
                    <a:pt x="3136" y="0"/>
                    <a:pt x="27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99" name="Google Shape;2199;p26"/>
            <p:cNvSpPr/>
            <p:nvPr/>
          </p:nvSpPr>
          <p:spPr>
            <a:xfrm>
              <a:off x="655196" y="688672"/>
              <a:ext cx="73050" cy="56995"/>
            </a:xfrm>
            <a:custGeom>
              <a:avLst/>
              <a:gdLst/>
              <a:ahLst/>
              <a:cxnLst/>
              <a:rect l="l" t="t" r="r" b="b"/>
              <a:pathLst>
                <a:path w="2275" h="1775" extrusionOk="0">
                  <a:moveTo>
                    <a:pt x="1132" y="1"/>
                  </a:moveTo>
                  <a:cubicBezTo>
                    <a:pt x="1" y="1"/>
                    <a:pt x="1" y="1775"/>
                    <a:pt x="1132" y="1775"/>
                  </a:cubicBezTo>
                  <a:cubicBezTo>
                    <a:pt x="2263" y="1775"/>
                    <a:pt x="2275" y="1"/>
                    <a:pt x="11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0" name="Google Shape;2200;p26"/>
            <p:cNvSpPr/>
            <p:nvPr/>
          </p:nvSpPr>
          <p:spPr>
            <a:xfrm>
              <a:off x="281307" y="644714"/>
              <a:ext cx="65023" cy="50124"/>
            </a:xfrm>
            <a:custGeom>
              <a:avLst/>
              <a:gdLst/>
              <a:ahLst/>
              <a:cxnLst/>
              <a:rect l="l" t="t" r="r" b="b"/>
              <a:pathLst>
                <a:path w="2025" h="1561" extrusionOk="0">
                  <a:moveTo>
                    <a:pt x="1013" y="1"/>
                  </a:moveTo>
                  <a:cubicBezTo>
                    <a:pt x="1" y="1"/>
                    <a:pt x="1" y="1560"/>
                    <a:pt x="1013" y="1560"/>
                  </a:cubicBezTo>
                  <a:cubicBezTo>
                    <a:pt x="2025" y="1560"/>
                    <a:pt x="2025" y="1"/>
                    <a:pt x="101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1" name="Google Shape;2201;p26"/>
            <p:cNvSpPr/>
            <p:nvPr/>
          </p:nvSpPr>
          <p:spPr>
            <a:xfrm>
              <a:off x="558481" y="868360"/>
              <a:ext cx="45532" cy="54523"/>
            </a:xfrm>
            <a:custGeom>
              <a:avLst/>
              <a:gdLst/>
              <a:ahLst/>
              <a:cxnLst/>
              <a:rect l="l" t="t" r="r" b="b"/>
              <a:pathLst>
                <a:path w="1418" h="1698" extrusionOk="0">
                  <a:moveTo>
                    <a:pt x="703" y="1"/>
                  </a:moveTo>
                  <a:cubicBezTo>
                    <a:pt x="382" y="1"/>
                    <a:pt x="1" y="310"/>
                    <a:pt x="36" y="691"/>
                  </a:cubicBezTo>
                  <a:cubicBezTo>
                    <a:pt x="48" y="822"/>
                    <a:pt x="60" y="953"/>
                    <a:pt x="60" y="1072"/>
                  </a:cubicBezTo>
                  <a:cubicBezTo>
                    <a:pt x="102" y="1489"/>
                    <a:pt x="408" y="1697"/>
                    <a:pt x="713" y="1697"/>
                  </a:cubicBezTo>
                  <a:cubicBezTo>
                    <a:pt x="1019" y="1697"/>
                    <a:pt x="1322" y="1489"/>
                    <a:pt x="1358" y="1072"/>
                  </a:cubicBezTo>
                  <a:cubicBezTo>
                    <a:pt x="1370" y="941"/>
                    <a:pt x="1382" y="810"/>
                    <a:pt x="1382" y="691"/>
                  </a:cubicBezTo>
                  <a:cubicBezTo>
                    <a:pt x="1417" y="310"/>
                    <a:pt x="1060" y="1"/>
                    <a:pt x="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2" name="Google Shape;2202;p26"/>
            <p:cNvSpPr/>
            <p:nvPr/>
          </p:nvSpPr>
          <p:spPr>
            <a:xfrm>
              <a:off x="380720" y="939098"/>
              <a:ext cx="117779" cy="91385"/>
            </a:xfrm>
            <a:custGeom>
              <a:avLst/>
              <a:gdLst/>
              <a:ahLst/>
              <a:cxnLst/>
              <a:rect l="l" t="t" r="r" b="b"/>
              <a:pathLst>
                <a:path w="3668" h="2846" extrusionOk="0">
                  <a:moveTo>
                    <a:pt x="1834" y="0"/>
                  </a:moveTo>
                  <a:cubicBezTo>
                    <a:pt x="0" y="0"/>
                    <a:pt x="0" y="2846"/>
                    <a:pt x="1834" y="2846"/>
                  </a:cubicBezTo>
                  <a:cubicBezTo>
                    <a:pt x="3667" y="2846"/>
                    <a:pt x="3667" y="0"/>
                    <a:pt x="1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3" name="Google Shape;2203;p26"/>
            <p:cNvSpPr/>
            <p:nvPr/>
          </p:nvSpPr>
          <p:spPr>
            <a:xfrm>
              <a:off x="648325" y="825557"/>
              <a:ext cx="86825" cy="66917"/>
            </a:xfrm>
            <a:custGeom>
              <a:avLst/>
              <a:gdLst/>
              <a:ahLst/>
              <a:cxnLst/>
              <a:rect l="l" t="t" r="r" b="b"/>
              <a:pathLst>
                <a:path w="2704" h="2084" extrusionOk="0">
                  <a:moveTo>
                    <a:pt x="1323" y="0"/>
                  </a:moveTo>
                  <a:cubicBezTo>
                    <a:pt x="1" y="0"/>
                    <a:pt x="8" y="2084"/>
                    <a:pt x="1346" y="2084"/>
                  </a:cubicBezTo>
                  <a:cubicBezTo>
                    <a:pt x="2679" y="2084"/>
                    <a:pt x="2703" y="0"/>
                    <a:pt x="1346" y="0"/>
                  </a:cubicBezTo>
                  <a:cubicBezTo>
                    <a:pt x="1338" y="0"/>
                    <a:pt x="1331" y="0"/>
                    <a:pt x="13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88417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2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5" name="Google Shape;2205;p27"/>
          <p:cNvSpPr/>
          <p:nvPr/>
        </p:nvSpPr>
        <p:spPr>
          <a:xfrm rot="5676527" flipH="1">
            <a:off x="9915029" y="-1351078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06" name="Google Shape;2206;p27"/>
          <p:cNvSpPr/>
          <p:nvPr/>
        </p:nvSpPr>
        <p:spPr>
          <a:xfrm flipH="1">
            <a:off x="10490490" y="-1091798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07" name="Google Shape;2207;p27"/>
          <p:cNvGrpSpPr/>
          <p:nvPr/>
        </p:nvGrpSpPr>
        <p:grpSpPr>
          <a:xfrm flipH="1">
            <a:off x="10179331" y="151170"/>
            <a:ext cx="672940" cy="717765"/>
            <a:chOff x="2501940" y="418177"/>
            <a:chExt cx="504705" cy="538324"/>
          </a:xfrm>
        </p:grpSpPr>
        <p:sp>
          <p:nvSpPr>
            <p:cNvPr id="2208" name="Google Shape;2208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09" name="Google Shape;2209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0" name="Google Shape;2210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1" name="Google Shape;2211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2" name="Google Shape;2212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3" name="Google Shape;2213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14" name="Google Shape;2214;p27"/>
          <p:cNvGrpSpPr/>
          <p:nvPr/>
        </p:nvGrpSpPr>
        <p:grpSpPr>
          <a:xfrm rot="10679800" flipH="1">
            <a:off x="10308977" y="-677853"/>
            <a:ext cx="2205423" cy="2965241"/>
            <a:chOff x="7570415" y="3649325"/>
            <a:chExt cx="1505790" cy="2024569"/>
          </a:xfrm>
        </p:grpSpPr>
        <p:sp>
          <p:nvSpPr>
            <p:cNvPr id="2215" name="Google Shape;2215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6" name="Google Shape;2216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7" name="Google Shape;2217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8" name="Google Shape;2218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19" name="Google Shape;2219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0" name="Google Shape;2220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1" name="Google Shape;2221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2" name="Google Shape;2222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3" name="Google Shape;2223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4" name="Google Shape;2224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5" name="Google Shape;2225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6" name="Google Shape;2226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7" name="Google Shape;2227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8" name="Google Shape;2228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29" name="Google Shape;2229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0" name="Google Shape;2230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1" name="Google Shape;2231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2" name="Google Shape;2232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3" name="Google Shape;2233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4" name="Google Shape;2234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5" name="Google Shape;2235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36" name="Google Shape;2236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237" name="Google Shape;2237;p27"/>
          <p:cNvSpPr/>
          <p:nvPr/>
        </p:nvSpPr>
        <p:spPr>
          <a:xfrm rot="-5123473" flipH="1">
            <a:off x="258492" y="5095175"/>
            <a:ext cx="1423705" cy="2790428"/>
          </a:xfrm>
          <a:custGeom>
            <a:avLst/>
            <a:gdLst/>
            <a:ahLst/>
            <a:cxnLst/>
            <a:rect l="l" t="t" r="r" b="b"/>
            <a:pathLst>
              <a:path w="33255" h="65179" extrusionOk="0">
                <a:moveTo>
                  <a:pt x="25917" y="0"/>
                </a:moveTo>
                <a:cubicBezTo>
                  <a:pt x="25681" y="0"/>
                  <a:pt x="25444" y="20"/>
                  <a:pt x="25206" y="62"/>
                </a:cubicBezTo>
                <a:cubicBezTo>
                  <a:pt x="23242" y="408"/>
                  <a:pt x="21801" y="2098"/>
                  <a:pt x="20861" y="3860"/>
                </a:cubicBezTo>
                <a:cubicBezTo>
                  <a:pt x="18789" y="7718"/>
                  <a:pt x="18360" y="12266"/>
                  <a:pt x="16467" y="16231"/>
                </a:cubicBezTo>
                <a:cubicBezTo>
                  <a:pt x="13872" y="21732"/>
                  <a:pt x="8704" y="25577"/>
                  <a:pt x="5359" y="30661"/>
                </a:cubicBezTo>
                <a:cubicBezTo>
                  <a:pt x="977" y="37305"/>
                  <a:pt x="1" y="46211"/>
                  <a:pt x="3358" y="53414"/>
                </a:cubicBezTo>
                <a:cubicBezTo>
                  <a:pt x="5454" y="57913"/>
                  <a:pt x="12370" y="65178"/>
                  <a:pt x="18352" y="65178"/>
                </a:cubicBezTo>
                <a:cubicBezTo>
                  <a:pt x="19542" y="65178"/>
                  <a:pt x="20695" y="64891"/>
                  <a:pt x="21765" y="64237"/>
                </a:cubicBezTo>
                <a:cubicBezTo>
                  <a:pt x="27742" y="60641"/>
                  <a:pt x="28933" y="44758"/>
                  <a:pt x="29945" y="38686"/>
                </a:cubicBezTo>
                <a:cubicBezTo>
                  <a:pt x="31588" y="28816"/>
                  <a:pt x="33255" y="18791"/>
                  <a:pt x="32231" y="8825"/>
                </a:cubicBezTo>
                <a:cubicBezTo>
                  <a:pt x="32029" y="6730"/>
                  <a:pt x="31671" y="4575"/>
                  <a:pt x="30516" y="2789"/>
                </a:cubicBezTo>
                <a:cubicBezTo>
                  <a:pt x="29514" y="1217"/>
                  <a:pt x="27755" y="0"/>
                  <a:pt x="259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38" name="Google Shape;2238;p27"/>
          <p:cNvSpPr/>
          <p:nvPr/>
        </p:nvSpPr>
        <p:spPr>
          <a:xfrm rot="10800000" flipH="1">
            <a:off x="-3322003" y="3480271"/>
            <a:ext cx="4428740" cy="3942851"/>
          </a:xfrm>
          <a:custGeom>
            <a:avLst/>
            <a:gdLst/>
            <a:ahLst/>
            <a:cxnLst/>
            <a:rect l="l" t="t" r="r" b="b"/>
            <a:pathLst>
              <a:path w="103443" h="92094" extrusionOk="0">
                <a:moveTo>
                  <a:pt x="64173" y="0"/>
                </a:moveTo>
                <a:cubicBezTo>
                  <a:pt x="49719" y="0"/>
                  <a:pt x="35265" y="2432"/>
                  <a:pt x="21646" y="7249"/>
                </a:cubicBezTo>
                <a:cubicBezTo>
                  <a:pt x="15455" y="9440"/>
                  <a:pt x="8990" y="12512"/>
                  <a:pt x="5906" y="18298"/>
                </a:cubicBezTo>
                <a:cubicBezTo>
                  <a:pt x="3811" y="22263"/>
                  <a:pt x="3609" y="26895"/>
                  <a:pt x="3442" y="31383"/>
                </a:cubicBezTo>
                <a:cubicBezTo>
                  <a:pt x="3073" y="41992"/>
                  <a:pt x="2692" y="52600"/>
                  <a:pt x="2311" y="63232"/>
                </a:cubicBezTo>
                <a:cubicBezTo>
                  <a:pt x="1977" y="72305"/>
                  <a:pt x="1" y="83318"/>
                  <a:pt x="1668" y="92093"/>
                </a:cubicBezTo>
                <a:cubicBezTo>
                  <a:pt x="6406" y="89319"/>
                  <a:pt x="7835" y="81342"/>
                  <a:pt x="11026" y="76948"/>
                </a:cubicBezTo>
                <a:cubicBezTo>
                  <a:pt x="15336" y="71043"/>
                  <a:pt x="20956" y="67007"/>
                  <a:pt x="27623" y="64149"/>
                </a:cubicBezTo>
                <a:cubicBezTo>
                  <a:pt x="34899" y="61452"/>
                  <a:pt x="42809" y="61129"/>
                  <a:pt x="50757" y="61129"/>
                </a:cubicBezTo>
                <a:cubicBezTo>
                  <a:pt x="53255" y="61129"/>
                  <a:pt x="55757" y="61161"/>
                  <a:pt x="58244" y="61161"/>
                </a:cubicBezTo>
                <a:cubicBezTo>
                  <a:pt x="68278" y="61161"/>
                  <a:pt x="78074" y="60643"/>
                  <a:pt x="86416" y="55422"/>
                </a:cubicBezTo>
                <a:cubicBezTo>
                  <a:pt x="98168" y="48052"/>
                  <a:pt x="103204" y="33157"/>
                  <a:pt x="103383" y="19287"/>
                </a:cubicBezTo>
                <a:cubicBezTo>
                  <a:pt x="103442" y="14167"/>
                  <a:pt x="102609" y="8345"/>
                  <a:pt x="98406" y="5404"/>
                </a:cubicBezTo>
                <a:cubicBezTo>
                  <a:pt x="96668" y="4190"/>
                  <a:pt x="94560" y="3642"/>
                  <a:pt x="92489" y="3177"/>
                </a:cubicBezTo>
                <a:cubicBezTo>
                  <a:pt x="83209" y="1055"/>
                  <a:pt x="73691" y="0"/>
                  <a:pt x="64173" y="0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39" name="Google Shape;2239;p27"/>
          <p:cNvGrpSpPr/>
          <p:nvPr/>
        </p:nvGrpSpPr>
        <p:grpSpPr>
          <a:xfrm rot="700979" flipH="1">
            <a:off x="-631466" y="4338351"/>
            <a:ext cx="2007755" cy="2699472"/>
            <a:chOff x="7570415" y="3649325"/>
            <a:chExt cx="1505790" cy="2024569"/>
          </a:xfrm>
        </p:grpSpPr>
        <p:sp>
          <p:nvSpPr>
            <p:cNvPr id="2240" name="Google Shape;2240;p27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1" name="Google Shape;2241;p27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2" name="Google Shape;2242;p27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3" name="Google Shape;2243;p27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4" name="Google Shape;2244;p27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5" name="Google Shape;2245;p27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6" name="Google Shape;2246;p27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7" name="Google Shape;2247;p27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8" name="Google Shape;2248;p27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49" name="Google Shape;2249;p27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0" name="Google Shape;2250;p27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1" name="Google Shape;2251;p27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2" name="Google Shape;2252;p27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3" name="Google Shape;2253;p27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4" name="Google Shape;2254;p27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5" name="Google Shape;2255;p27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6" name="Google Shape;2256;p27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7" name="Google Shape;2257;p27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8" name="Google Shape;2258;p27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59" name="Google Shape;2259;p27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27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27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262" name="Google Shape;2262;p27"/>
          <p:cNvGrpSpPr/>
          <p:nvPr/>
        </p:nvGrpSpPr>
        <p:grpSpPr>
          <a:xfrm rot="-5400000">
            <a:off x="1677129" y="5951123"/>
            <a:ext cx="672940" cy="717765"/>
            <a:chOff x="2501940" y="418177"/>
            <a:chExt cx="504705" cy="538324"/>
          </a:xfrm>
        </p:grpSpPr>
        <p:sp>
          <p:nvSpPr>
            <p:cNvPr id="2263" name="Google Shape;2263;p27"/>
            <p:cNvSpPr/>
            <p:nvPr/>
          </p:nvSpPr>
          <p:spPr>
            <a:xfrm>
              <a:off x="2854058" y="503301"/>
              <a:ext cx="74592" cy="59275"/>
            </a:xfrm>
            <a:custGeom>
              <a:avLst/>
              <a:gdLst/>
              <a:ahLst/>
              <a:cxnLst/>
              <a:rect l="l" t="t" r="r" b="b"/>
              <a:pathLst>
                <a:path w="2323" h="1846" extrusionOk="0">
                  <a:moveTo>
                    <a:pt x="951" y="1"/>
                  </a:moveTo>
                  <a:cubicBezTo>
                    <a:pt x="450" y="1"/>
                    <a:pt x="1" y="393"/>
                    <a:pt x="1" y="921"/>
                  </a:cubicBezTo>
                  <a:cubicBezTo>
                    <a:pt x="1" y="1445"/>
                    <a:pt x="444" y="1845"/>
                    <a:pt x="941" y="1845"/>
                  </a:cubicBezTo>
                  <a:cubicBezTo>
                    <a:pt x="1020" y="1845"/>
                    <a:pt x="1100" y="1835"/>
                    <a:pt x="1179" y="1814"/>
                  </a:cubicBezTo>
                  <a:cubicBezTo>
                    <a:pt x="1298" y="1790"/>
                    <a:pt x="1406" y="1755"/>
                    <a:pt x="1525" y="1731"/>
                  </a:cubicBezTo>
                  <a:cubicBezTo>
                    <a:pt x="2322" y="1552"/>
                    <a:pt x="2322" y="314"/>
                    <a:pt x="1525" y="123"/>
                  </a:cubicBezTo>
                  <a:cubicBezTo>
                    <a:pt x="1406" y="88"/>
                    <a:pt x="1298" y="64"/>
                    <a:pt x="1179" y="28"/>
                  </a:cubicBezTo>
                  <a:cubicBezTo>
                    <a:pt x="1103" y="10"/>
                    <a:pt x="1026" y="1"/>
                    <a:pt x="9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4" name="Google Shape;2264;p27"/>
            <p:cNvSpPr/>
            <p:nvPr/>
          </p:nvSpPr>
          <p:spPr>
            <a:xfrm>
              <a:off x="2532541" y="418177"/>
              <a:ext cx="143403" cy="142633"/>
            </a:xfrm>
            <a:custGeom>
              <a:avLst/>
              <a:gdLst/>
              <a:ahLst/>
              <a:cxnLst/>
              <a:rect l="l" t="t" r="r" b="b"/>
              <a:pathLst>
                <a:path w="4466" h="4442" extrusionOk="0">
                  <a:moveTo>
                    <a:pt x="2227" y="0"/>
                  </a:moveTo>
                  <a:cubicBezTo>
                    <a:pt x="1667" y="0"/>
                    <a:pt x="1072" y="250"/>
                    <a:pt x="667" y="655"/>
                  </a:cubicBezTo>
                  <a:cubicBezTo>
                    <a:pt x="274" y="1048"/>
                    <a:pt x="0" y="1667"/>
                    <a:pt x="12" y="2215"/>
                  </a:cubicBezTo>
                  <a:cubicBezTo>
                    <a:pt x="72" y="3429"/>
                    <a:pt x="1001" y="4441"/>
                    <a:pt x="2227" y="4441"/>
                  </a:cubicBezTo>
                  <a:cubicBezTo>
                    <a:pt x="2798" y="4441"/>
                    <a:pt x="3394" y="4179"/>
                    <a:pt x="3799" y="3786"/>
                  </a:cubicBezTo>
                  <a:cubicBezTo>
                    <a:pt x="4180" y="3394"/>
                    <a:pt x="4465" y="2774"/>
                    <a:pt x="4442" y="2215"/>
                  </a:cubicBezTo>
                  <a:cubicBezTo>
                    <a:pt x="4394" y="1012"/>
                    <a:pt x="3477" y="0"/>
                    <a:pt x="2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5" name="Google Shape;2265;p27"/>
            <p:cNvSpPr/>
            <p:nvPr/>
          </p:nvSpPr>
          <p:spPr>
            <a:xfrm>
              <a:off x="2724077" y="857827"/>
              <a:ext cx="51633" cy="60527"/>
            </a:xfrm>
            <a:custGeom>
              <a:avLst/>
              <a:gdLst/>
              <a:ahLst/>
              <a:cxnLst/>
              <a:rect l="l" t="t" r="r" b="b"/>
              <a:pathLst>
                <a:path w="1608" h="1885" extrusionOk="0">
                  <a:moveTo>
                    <a:pt x="830" y="0"/>
                  </a:moveTo>
                  <a:cubicBezTo>
                    <a:pt x="824" y="0"/>
                    <a:pt x="817" y="0"/>
                    <a:pt x="810" y="0"/>
                  </a:cubicBezTo>
                  <a:cubicBezTo>
                    <a:pt x="358" y="36"/>
                    <a:pt x="48" y="346"/>
                    <a:pt x="12" y="786"/>
                  </a:cubicBezTo>
                  <a:cubicBezTo>
                    <a:pt x="1" y="989"/>
                    <a:pt x="12" y="1167"/>
                    <a:pt x="96" y="1358"/>
                  </a:cubicBezTo>
                  <a:cubicBezTo>
                    <a:pt x="221" y="1709"/>
                    <a:pt x="512" y="1885"/>
                    <a:pt x="806" y="1885"/>
                  </a:cubicBezTo>
                  <a:cubicBezTo>
                    <a:pt x="1099" y="1885"/>
                    <a:pt x="1394" y="1709"/>
                    <a:pt x="1525" y="1358"/>
                  </a:cubicBezTo>
                  <a:cubicBezTo>
                    <a:pt x="1584" y="1167"/>
                    <a:pt x="1608" y="1001"/>
                    <a:pt x="1596" y="786"/>
                  </a:cubicBezTo>
                  <a:cubicBezTo>
                    <a:pt x="1561" y="376"/>
                    <a:pt x="1260" y="0"/>
                    <a:pt x="8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6" name="Google Shape;2266;p27"/>
            <p:cNvSpPr/>
            <p:nvPr/>
          </p:nvSpPr>
          <p:spPr>
            <a:xfrm>
              <a:off x="2708407" y="675860"/>
              <a:ext cx="83358" cy="65023"/>
            </a:xfrm>
            <a:custGeom>
              <a:avLst/>
              <a:gdLst/>
              <a:ahLst/>
              <a:cxnLst/>
              <a:rect l="l" t="t" r="r" b="b"/>
              <a:pathLst>
                <a:path w="2596" h="2025" extrusionOk="0">
                  <a:moveTo>
                    <a:pt x="1298" y="0"/>
                  </a:moveTo>
                  <a:cubicBezTo>
                    <a:pt x="0" y="0"/>
                    <a:pt x="0" y="2024"/>
                    <a:pt x="1298" y="2024"/>
                  </a:cubicBezTo>
                  <a:cubicBezTo>
                    <a:pt x="2584" y="2024"/>
                    <a:pt x="2596" y="0"/>
                    <a:pt x="12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7" name="Google Shape;2267;p27"/>
            <p:cNvSpPr/>
            <p:nvPr/>
          </p:nvSpPr>
          <p:spPr>
            <a:xfrm>
              <a:off x="2871654" y="816148"/>
              <a:ext cx="134990" cy="140353"/>
            </a:xfrm>
            <a:custGeom>
              <a:avLst/>
              <a:gdLst/>
              <a:ahLst/>
              <a:cxnLst/>
              <a:rect l="l" t="t" r="r" b="b"/>
              <a:pathLst>
                <a:path w="4204" h="4371" extrusionOk="0">
                  <a:moveTo>
                    <a:pt x="2153" y="0"/>
                  </a:moveTo>
                  <a:cubicBezTo>
                    <a:pt x="2142" y="0"/>
                    <a:pt x="2131" y="0"/>
                    <a:pt x="2120" y="1"/>
                  </a:cubicBezTo>
                  <a:cubicBezTo>
                    <a:pt x="1584" y="36"/>
                    <a:pt x="1036" y="203"/>
                    <a:pt x="643" y="620"/>
                  </a:cubicBezTo>
                  <a:cubicBezTo>
                    <a:pt x="286" y="1013"/>
                    <a:pt x="0" y="1525"/>
                    <a:pt x="36" y="2084"/>
                  </a:cubicBezTo>
                  <a:cubicBezTo>
                    <a:pt x="60" y="2587"/>
                    <a:pt x="226" y="3024"/>
                    <a:pt x="505" y="3371"/>
                  </a:cubicBezTo>
                  <a:lnTo>
                    <a:pt x="505" y="3371"/>
                  </a:lnTo>
                  <a:cubicBezTo>
                    <a:pt x="815" y="3943"/>
                    <a:pt x="1402" y="4371"/>
                    <a:pt x="2074" y="4371"/>
                  </a:cubicBezTo>
                  <a:cubicBezTo>
                    <a:pt x="2089" y="4371"/>
                    <a:pt x="2104" y="4371"/>
                    <a:pt x="2120" y="4370"/>
                  </a:cubicBezTo>
                  <a:cubicBezTo>
                    <a:pt x="2816" y="4330"/>
                    <a:pt x="3410" y="3956"/>
                    <a:pt x="3727" y="3364"/>
                  </a:cubicBezTo>
                  <a:lnTo>
                    <a:pt x="3727" y="3364"/>
                  </a:lnTo>
                  <a:cubicBezTo>
                    <a:pt x="4023" y="3011"/>
                    <a:pt x="4203" y="2571"/>
                    <a:pt x="4203" y="2084"/>
                  </a:cubicBezTo>
                  <a:cubicBezTo>
                    <a:pt x="4203" y="1549"/>
                    <a:pt x="3965" y="1001"/>
                    <a:pt x="3596" y="620"/>
                  </a:cubicBezTo>
                  <a:cubicBezTo>
                    <a:pt x="3246" y="270"/>
                    <a:pt x="2668" y="0"/>
                    <a:pt x="21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8" name="Google Shape;2268;p27"/>
            <p:cNvSpPr/>
            <p:nvPr/>
          </p:nvSpPr>
          <p:spPr>
            <a:xfrm>
              <a:off x="2501940" y="787089"/>
              <a:ext cx="58922" cy="45917"/>
            </a:xfrm>
            <a:custGeom>
              <a:avLst/>
              <a:gdLst/>
              <a:ahLst/>
              <a:cxnLst/>
              <a:rect l="l" t="t" r="r" b="b"/>
              <a:pathLst>
                <a:path w="1835" h="1430" extrusionOk="0">
                  <a:moveTo>
                    <a:pt x="906" y="1"/>
                  </a:moveTo>
                  <a:cubicBezTo>
                    <a:pt x="1" y="13"/>
                    <a:pt x="1" y="1430"/>
                    <a:pt x="906" y="1430"/>
                  </a:cubicBezTo>
                  <a:cubicBezTo>
                    <a:pt x="1835" y="1430"/>
                    <a:pt x="1835" y="1"/>
                    <a:pt x="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49691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1B3F8C-1402-447F-A477-CDEF192BE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9BD729AA-809E-47C5-9CA1-AEC0BAE265FB}" type="datetimeFigureOut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10/4/2023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0C4A3E-B129-48AE-B91F-0756F5CC1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47C320-C414-4097-9B90-28DD01C1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BE2AABDB-59F7-4465-88AC-EF1F1AD652A6}" type="slidenum">
              <a:rPr kumimoji="0" lang="en-US" sz="1867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24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653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"/>
          <p:cNvSpPr txBox="1">
            <a:spLocks noGrp="1"/>
          </p:cNvSpPr>
          <p:nvPr>
            <p:ph type="title"/>
          </p:nvPr>
        </p:nvSpPr>
        <p:spPr>
          <a:xfrm>
            <a:off x="960000" y="510083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22" name="Google Shape;222;p4"/>
          <p:cNvSpPr txBox="1">
            <a:spLocks noGrp="1"/>
          </p:cNvSpPr>
          <p:nvPr>
            <p:ph type="body" idx="1"/>
          </p:nvPr>
        </p:nvSpPr>
        <p:spPr>
          <a:xfrm>
            <a:off x="960000" y="1397400"/>
            <a:ext cx="10272000" cy="47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600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23" name="Google Shape;223;p4"/>
          <p:cNvSpPr/>
          <p:nvPr/>
        </p:nvSpPr>
        <p:spPr>
          <a:xfrm rot="17208290" flipV="1">
            <a:off x="10815343" y="4620940"/>
            <a:ext cx="3777048" cy="2104328"/>
          </a:xfrm>
          <a:prstGeom prst="cloud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24" name="Google Shape;224;p4"/>
          <p:cNvSpPr/>
          <p:nvPr/>
        </p:nvSpPr>
        <p:spPr>
          <a:xfrm rot="3206535">
            <a:off x="10665986" y="6127020"/>
            <a:ext cx="1289709" cy="1429109"/>
          </a:xfrm>
          <a:custGeom>
            <a:avLst/>
            <a:gdLst/>
            <a:ahLst/>
            <a:cxnLst/>
            <a:rect l="l" t="t" r="r" b="b"/>
            <a:pathLst>
              <a:path w="30124" h="33380" extrusionOk="0">
                <a:moveTo>
                  <a:pt x="15056" y="1"/>
                </a:moveTo>
                <a:cubicBezTo>
                  <a:pt x="12925" y="1"/>
                  <a:pt x="10753" y="404"/>
                  <a:pt x="8680" y="910"/>
                </a:cubicBezTo>
                <a:cubicBezTo>
                  <a:pt x="6168" y="1517"/>
                  <a:pt x="3501" y="2363"/>
                  <a:pt x="1894" y="4410"/>
                </a:cubicBezTo>
                <a:cubicBezTo>
                  <a:pt x="1" y="6792"/>
                  <a:pt x="48" y="10149"/>
                  <a:pt x="536" y="13162"/>
                </a:cubicBezTo>
                <a:cubicBezTo>
                  <a:pt x="1608" y="19686"/>
                  <a:pt x="5489" y="33283"/>
                  <a:pt x="13645" y="33378"/>
                </a:cubicBezTo>
                <a:cubicBezTo>
                  <a:pt x="13697" y="33379"/>
                  <a:pt x="13749" y="33379"/>
                  <a:pt x="13801" y="33379"/>
                </a:cubicBezTo>
                <a:cubicBezTo>
                  <a:pt x="16151" y="33379"/>
                  <a:pt x="18443" y="32595"/>
                  <a:pt x="20586" y="31640"/>
                </a:cubicBezTo>
                <a:cubicBezTo>
                  <a:pt x="23599" y="30283"/>
                  <a:pt x="26575" y="28413"/>
                  <a:pt x="28206" y="25520"/>
                </a:cubicBezTo>
                <a:cubicBezTo>
                  <a:pt x="30123" y="22103"/>
                  <a:pt x="29778" y="17876"/>
                  <a:pt x="28921" y="14054"/>
                </a:cubicBezTo>
                <a:cubicBezTo>
                  <a:pt x="27683" y="8613"/>
                  <a:pt x="24980" y="2886"/>
                  <a:pt x="19801" y="839"/>
                </a:cubicBezTo>
                <a:cubicBezTo>
                  <a:pt x="18285" y="235"/>
                  <a:pt x="16683" y="1"/>
                  <a:pt x="15056" y="1"/>
                </a:cubicBezTo>
                <a:close/>
              </a:path>
            </a:pathLst>
          </a:custGeom>
          <a:solidFill>
            <a:schemeClr val="accent1">
              <a:alpha val="670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" name="Google Shape;225;p4"/>
          <p:cNvGrpSpPr/>
          <p:nvPr/>
        </p:nvGrpSpPr>
        <p:grpSpPr>
          <a:xfrm rot="16823088" flipH="1">
            <a:off x="11634072" y="5696760"/>
            <a:ext cx="1613877" cy="2170224"/>
            <a:chOff x="7570415" y="3649325"/>
            <a:chExt cx="1505790" cy="2024569"/>
          </a:xfrm>
        </p:grpSpPr>
        <p:sp>
          <p:nvSpPr>
            <p:cNvPr id="226" name="Google Shape;226;p4"/>
            <p:cNvSpPr/>
            <p:nvPr/>
          </p:nvSpPr>
          <p:spPr>
            <a:xfrm>
              <a:off x="7751215" y="3932225"/>
              <a:ext cx="373150" cy="359000"/>
            </a:xfrm>
            <a:custGeom>
              <a:avLst/>
              <a:gdLst/>
              <a:ahLst/>
              <a:cxnLst/>
              <a:rect l="l" t="t" r="r" b="b"/>
              <a:pathLst>
                <a:path w="14926" h="14360" extrusionOk="0">
                  <a:moveTo>
                    <a:pt x="131" y="1"/>
                  </a:moveTo>
                  <a:cubicBezTo>
                    <a:pt x="64" y="1"/>
                    <a:pt x="0" y="70"/>
                    <a:pt x="43" y="150"/>
                  </a:cubicBezTo>
                  <a:cubicBezTo>
                    <a:pt x="951" y="1867"/>
                    <a:pt x="1657" y="3679"/>
                    <a:pt x="2723" y="5310"/>
                  </a:cubicBezTo>
                  <a:cubicBezTo>
                    <a:pt x="3640" y="6708"/>
                    <a:pt x="4709" y="8006"/>
                    <a:pt x="5919" y="9165"/>
                  </a:cubicBezTo>
                  <a:cubicBezTo>
                    <a:pt x="8341" y="11488"/>
                    <a:pt x="11254" y="13259"/>
                    <a:pt x="14433" y="14342"/>
                  </a:cubicBezTo>
                  <a:cubicBezTo>
                    <a:pt x="14468" y="14354"/>
                    <a:pt x="14502" y="14360"/>
                    <a:pt x="14533" y="14360"/>
                  </a:cubicBezTo>
                  <a:cubicBezTo>
                    <a:pt x="14826" y="14360"/>
                    <a:pt x="14925" y="13871"/>
                    <a:pt x="14591" y="13759"/>
                  </a:cubicBezTo>
                  <a:cubicBezTo>
                    <a:pt x="11446" y="12698"/>
                    <a:pt x="8561" y="10933"/>
                    <a:pt x="6180" y="8623"/>
                  </a:cubicBezTo>
                  <a:cubicBezTo>
                    <a:pt x="5011" y="7492"/>
                    <a:pt x="3952" y="6246"/>
                    <a:pt x="3052" y="4892"/>
                  </a:cubicBezTo>
                  <a:cubicBezTo>
                    <a:pt x="2010" y="3333"/>
                    <a:pt x="1259" y="1603"/>
                    <a:pt x="215" y="47"/>
                  </a:cubicBezTo>
                  <a:cubicBezTo>
                    <a:pt x="192" y="14"/>
                    <a:pt x="161" y="1"/>
                    <a:pt x="1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7847265" y="3853100"/>
              <a:ext cx="270875" cy="437400"/>
            </a:xfrm>
            <a:custGeom>
              <a:avLst/>
              <a:gdLst/>
              <a:ahLst/>
              <a:cxnLst/>
              <a:rect l="l" t="t" r="r" b="b"/>
              <a:pathLst>
                <a:path w="10835" h="17496" extrusionOk="0">
                  <a:moveTo>
                    <a:pt x="110" y="1"/>
                  </a:moveTo>
                  <a:cubicBezTo>
                    <a:pt x="54" y="1"/>
                    <a:pt x="0" y="45"/>
                    <a:pt x="21" y="115"/>
                  </a:cubicBezTo>
                  <a:cubicBezTo>
                    <a:pt x="529" y="1760"/>
                    <a:pt x="1049" y="3370"/>
                    <a:pt x="1748" y="4946"/>
                  </a:cubicBezTo>
                  <a:cubicBezTo>
                    <a:pt x="2447" y="6533"/>
                    <a:pt x="3218" y="8088"/>
                    <a:pt x="4082" y="9588"/>
                  </a:cubicBezTo>
                  <a:cubicBezTo>
                    <a:pt x="4955" y="11103"/>
                    <a:pt x="5894" y="12590"/>
                    <a:pt x="6935" y="13992"/>
                  </a:cubicBezTo>
                  <a:cubicBezTo>
                    <a:pt x="7419" y="14646"/>
                    <a:pt x="7936" y="15273"/>
                    <a:pt x="8515" y="15849"/>
                  </a:cubicBezTo>
                  <a:cubicBezTo>
                    <a:pt x="9084" y="16413"/>
                    <a:pt x="9718" y="17103"/>
                    <a:pt x="10437" y="17469"/>
                  </a:cubicBezTo>
                  <a:cubicBezTo>
                    <a:pt x="10473" y="17487"/>
                    <a:pt x="10508" y="17495"/>
                    <a:pt x="10541" y="17495"/>
                  </a:cubicBezTo>
                  <a:cubicBezTo>
                    <a:pt x="10713" y="17495"/>
                    <a:pt x="10835" y="17285"/>
                    <a:pt x="10697" y="17133"/>
                  </a:cubicBezTo>
                  <a:cubicBezTo>
                    <a:pt x="10153" y="16530"/>
                    <a:pt x="9457" y="16064"/>
                    <a:pt x="8899" y="15461"/>
                  </a:cubicBezTo>
                  <a:cubicBezTo>
                    <a:pt x="8303" y="14814"/>
                    <a:pt x="7754" y="14115"/>
                    <a:pt x="7237" y="13402"/>
                  </a:cubicBezTo>
                  <a:cubicBezTo>
                    <a:pt x="6264" y="12049"/>
                    <a:pt x="5373" y="10633"/>
                    <a:pt x="4541" y="9188"/>
                  </a:cubicBezTo>
                  <a:cubicBezTo>
                    <a:pt x="2872" y="6283"/>
                    <a:pt x="1378" y="3206"/>
                    <a:pt x="200" y="64"/>
                  </a:cubicBezTo>
                  <a:cubicBezTo>
                    <a:pt x="183" y="20"/>
                    <a:pt x="146" y="1"/>
                    <a:pt x="1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7948215" y="3844300"/>
              <a:ext cx="176775" cy="444950"/>
            </a:xfrm>
            <a:custGeom>
              <a:avLst/>
              <a:gdLst/>
              <a:ahLst/>
              <a:cxnLst/>
              <a:rect l="l" t="t" r="r" b="b"/>
              <a:pathLst>
                <a:path w="7071" h="17798" extrusionOk="0">
                  <a:moveTo>
                    <a:pt x="128" y="1"/>
                  </a:moveTo>
                  <a:cubicBezTo>
                    <a:pt x="67" y="1"/>
                    <a:pt x="0" y="53"/>
                    <a:pt x="12" y="131"/>
                  </a:cubicBezTo>
                  <a:cubicBezTo>
                    <a:pt x="471" y="3140"/>
                    <a:pt x="1455" y="6045"/>
                    <a:pt x="2599" y="8851"/>
                  </a:cubicBezTo>
                  <a:cubicBezTo>
                    <a:pt x="3795" y="11781"/>
                    <a:pt x="4960" y="14762"/>
                    <a:pt x="6306" y="17622"/>
                  </a:cubicBezTo>
                  <a:cubicBezTo>
                    <a:pt x="6364" y="17746"/>
                    <a:pt x="6476" y="17798"/>
                    <a:pt x="6592" y="17798"/>
                  </a:cubicBezTo>
                  <a:cubicBezTo>
                    <a:pt x="6821" y="17798"/>
                    <a:pt x="7070" y="17596"/>
                    <a:pt x="6968" y="17341"/>
                  </a:cubicBezTo>
                  <a:cubicBezTo>
                    <a:pt x="4676" y="11640"/>
                    <a:pt x="1266" y="6206"/>
                    <a:pt x="215" y="77"/>
                  </a:cubicBezTo>
                  <a:cubicBezTo>
                    <a:pt x="205" y="23"/>
                    <a:pt x="168" y="1"/>
                    <a:pt x="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8043240" y="3881725"/>
              <a:ext cx="87325" cy="412925"/>
            </a:xfrm>
            <a:custGeom>
              <a:avLst/>
              <a:gdLst/>
              <a:ahLst/>
              <a:cxnLst/>
              <a:rect l="l" t="t" r="r" b="b"/>
              <a:pathLst>
                <a:path w="3493" h="16517" extrusionOk="0">
                  <a:moveTo>
                    <a:pt x="157" y="0"/>
                  </a:moveTo>
                  <a:cubicBezTo>
                    <a:pt x="82" y="0"/>
                    <a:pt x="0" y="65"/>
                    <a:pt x="15" y="163"/>
                  </a:cubicBezTo>
                  <a:cubicBezTo>
                    <a:pt x="422" y="2903"/>
                    <a:pt x="1012" y="5617"/>
                    <a:pt x="1485" y="8348"/>
                  </a:cubicBezTo>
                  <a:cubicBezTo>
                    <a:pt x="1721" y="9708"/>
                    <a:pt x="1961" y="11068"/>
                    <a:pt x="2170" y="12432"/>
                  </a:cubicBezTo>
                  <a:cubicBezTo>
                    <a:pt x="2279" y="13168"/>
                    <a:pt x="2379" y="13905"/>
                    <a:pt x="2472" y="14642"/>
                  </a:cubicBezTo>
                  <a:cubicBezTo>
                    <a:pt x="2540" y="15194"/>
                    <a:pt x="2488" y="15893"/>
                    <a:pt x="2773" y="16379"/>
                  </a:cubicBezTo>
                  <a:cubicBezTo>
                    <a:pt x="2829" y="16474"/>
                    <a:pt x="2917" y="16516"/>
                    <a:pt x="3007" y="16516"/>
                  </a:cubicBezTo>
                  <a:cubicBezTo>
                    <a:pt x="3128" y="16516"/>
                    <a:pt x="3250" y="16440"/>
                    <a:pt x="3297" y="16310"/>
                  </a:cubicBezTo>
                  <a:cubicBezTo>
                    <a:pt x="3492" y="15759"/>
                    <a:pt x="3266" y="14998"/>
                    <a:pt x="3187" y="14426"/>
                  </a:cubicBezTo>
                  <a:cubicBezTo>
                    <a:pt x="3105" y="13809"/>
                    <a:pt x="3006" y="13192"/>
                    <a:pt x="2903" y="12580"/>
                  </a:cubicBezTo>
                  <a:cubicBezTo>
                    <a:pt x="2660" y="11147"/>
                    <a:pt x="2372" y="9729"/>
                    <a:pt x="2053" y="8313"/>
                  </a:cubicBezTo>
                  <a:cubicBezTo>
                    <a:pt x="1440" y="5576"/>
                    <a:pt x="823" y="2842"/>
                    <a:pt x="265" y="94"/>
                  </a:cubicBezTo>
                  <a:cubicBezTo>
                    <a:pt x="251" y="28"/>
                    <a:pt x="205" y="0"/>
                    <a:pt x="1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8112815" y="3780675"/>
              <a:ext cx="66050" cy="508650"/>
            </a:xfrm>
            <a:custGeom>
              <a:avLst/>
              <a:gdLst/>
              <a:ahLst/>
              <a:cxnLst/>
              <a:rect l="l" t="t" r="r" b="b"/>
              <a:pathLst>
                <a:path w="2642" h="20346" extrusionOk="0">
                  <a:moveTo>
                    <a:pt x="1869" y="1"/>
                  </a:moveTo>
                  <a:cubicBezTo>
                    <a:pt x="1803" y="1"/>
                    <a:pt x="1739" y="43"/>
                    <a:pt x="1740" y="130"/>
                  </a:cubicBezTo>
                  <a:cubicBezTo>
                    <a:pt x="1830" y="3598"/>
                    <a:pt x="1847" y="7072"/>
                    <a:pt x="1892" y="10540"/>
                  </a:cubicBezTo>
                  <a:cubicBezTo>
                    <a:pt x="1905" y="11406"/>
                    <a:pt x="1895" y="12259"/>
                    <a:pt x="1737" y="13116"/>
                  </a:cubicBezTo>
                  <a:cubicBezTo>
                    <a:pt x="1587" y="13904"/>
                    <a:pt x="1381" y="14682"/>
                    <a:pt x="1196" y="15463"/>
                  </a:cubicBezTo>
                  <a:cubicBezTo>
                    <a:pt x="1000" y="16282"/>
                    <a:pt x="812" y="17101"/>
                    <a:pt x="624" y="17920"/>
                  </a:cubicBezTo>
                  <a:cubicBezTo>
                    <a:pt x="453" y="18653"/>
                    <a:pt x="168" y="19359"/>
                    <a:pt x="27" y="20096"/>
                  </a:cubicBezTo>
                  <a:cubicBezTo>
                    <a:pt x="0" y="20240"/>
                    <a:pt x="105" y="20346"/>
                    <a:pt x="224" y="20346"/>
                  </a:cubicBezTo>
                  <a:cubicBezTo>
                    <a:pt x="272" y="20346"/>
                    <a:pt x="322" y="20329"/>
                    <a:pt x="367" y="20291"/>
                  </a:cubicBezTo>
                  <a:cubicBezTo>
                    <a:pt x="932" y="19815"/>
                    <a:pt x="1093" y="19125"/>
                    <a:pt x="1268" y="18434"/>
                  </a:cubicBezTo>
                  <a:cubicBezTo>
                    <a:pt x="1470" y="17632"/>
                    <a:pt x="1652" y="16823"/>
                    <a:pt x="1833" y="16015"/>
                  </a:cubicBezTo>
                  <a:cubicBezTo>
                    <a:pt x="2207" y="14363"/>
                    <a:pt x="2642" y="12739"/>
                    <a:pt x="2573" y="11033"/>
                  </a:cubicBezTo>
                  <a:cubicBezTo>
                    <a:pt x="2433" y="7394"/>
                    <a:pt x="2159" y="3766"/>
                    <a:pt x="2008" y="130"/>
                  </a:cubicBezTo>
                  <a:cubicBezTo>
                    <a:pt x="2004" y="44"/>
                    <a:pt x="1936" y="1"/>
                    <a:pt x="18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8114290" y="3825275"/>
              <a:ext cx="273200" cy="461725"/>
            </a:xfrm>
            <a:custGeom>
              <a:avLst/>
              <a:gdLst/>
              <a:ahLst/>
              <a:cxnLst/>
              <a:rect l="l" t="t" r="r" b="b"/>
              <a:pathLst>
                <a:path w="10928" h="18469" extrusionOk="0">
                  <a:moveTo>
                    <a:pt x="10747" y="0"/>
                  </a:moveTo>
                  <a:cubicBezTo>
                    <a:pt x="10690" y="0"/>
                    <a:pt x="10634" y="34"/>
                    <a:pt x="10614" y="111"/>
                  </a:cubicBezTo>
                  <a:cubicBezTo>
                    <a:pt x="9641" y="3572"/>
                    <a:pt x="8239" y="6850"/>
                    <a:pt x="6262" y="9858"/>
                  </a:cubicBezTo>
                  <a:cubicBezTo>
                    <a:pt x="5269" y="11370"/>
                    <a:pt x="4221" y="12843"/>
                    <a:pt x="3196" y="14333"/>
                  </a:cubicBezTo>
                  <a:cubicBezTo>
                    <a:pt x="2709" y="15036"/>
                    <a:pt x="2250" y="15763"/>
                    <a:pt x="1716" y="16430"/>
                  </a:cubicBezTo>
                  <a:cubicBezTo>
                    <a:pt x="1449" y="16763"/>
                    <a:pt x="1161" y="17088"/>
                    <a:pt x="849" y="17383"/>
                  </a:cubicBezTo>
                  <a:cubicBezTo>
                    <a:pt x="565" y="17647"/>
                    <a:pt x="212" y="17801"/>
                    <a:pt x="57" y="18164"/>
                  </a:cubicBezTo>
                  <a:cubicBezTo>
                    <a:pt x="0" y="18297"/>
                    <a:pt x="60" y="18469"/>
                    <a:pt x="224" y="18469"/>
                  </a:cubicBezTo>
                  <a:cubicBezTo>
                    <a:pt x="226" y="18469"/>
                    <a:pt x="228" y="18469"/>
                    <a:pt x="229" y="18469"/>
                  </a:cubicBezTo>
                  <a:cubicBezTo>
                    <a:pt x="880" y="18456"/>
                    <a:pt x="1496" y="17674"/>
                    <a:pt x="1907" y="17229"/>
                  </a:cubicBezTo>
                  <a:cubicBezTo>
                    <a:pt x="2467" y="16626"/>
                    <a:pt x="2960" y="15958"/>
                    <a:pt x="3429" y="15282"/>
                  </a:cubicBezTo>
                  <a:cubicBezTo>
                    <a:pt x="4546" y="13676"/>
                    <a:pt x="5656" y="12055"/>
                    <a:pt x="6729" y="10418"/>
                  </a:cubicBezTo>
                  <a:cubicBezTo>
                    <a:pt x="8778" y="7296"/>
                    <a:pt x="10312" y="3897"/>
                    <a:pt x="10908" y="193"/>
                  </a:cubicBezTo>
                  <a:cubicBezTo>
                    <a:pt x="10927" y="77"/>
                    <a:pt x="10835" y="0"/>
                    <a:pt x="107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7670915" y="3812550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9" y="543"/>
                  </a:moveTo>
                  <a:cubicBezTo>
                    <a:pt x="2820" y="543"/>
                    <a:pt x="3388" y="1268"/>
                    <a:pt x="3574" y="2087"/>
                  </a:cubicBezTo>
                  <a:cubicBezTo>
                    <a:pt x="3704" y="2672"/>
                    <a:pt x="3686" y="3286"/>
                    <a:pt x="3536" y="3868"/>
                  </a:cubicBezTo>
                  <a:cubicBezTo>
                    <a:pt x="3432" y="4267"/>
                    <a:pt x="3289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4"/>
                    <a:pt x="2617" y="4804"/>
                  </a:cubicBezTo>
                  <a:cubicBezTo>
                    <a:pt x="2306" y="4646"/>
                    <a:pt x="2032" y="4430"/>
                    <a:pt x="1792" y="4176"/>
                  </a:cubicBezTo>
                  <a:cubicBezTo>
                    <a:pt x="1556" y="3923"/>
                    <a:pt x="1360" y="3639"/>
                    <a:pt x="1182" y="3344"/>
                  </a:cubicBezTo>
                  <a:cubicBezTo>
                    <a:pt x="987" y="3025"/>
                    <a:pt x="778" y="2690"/>
                    <a:pt x="661" y="2334"/>
                  </a:cubicBezTo>
                  <a:cubicBezTo>
                    <a:pt x="394" y="1521"/>
                    <a:pt x="925" y="623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2" y="0"/>
                  </a:moveTo>
                  <a:cubicBezTo>
                    <a:pt x="1915" y="0"/>
                    <a:pt x="1877" y="1"/>
                    <a:pt x="1840" y="3"/>
                  </a:cubicBezTo>
                  <a:cubicBezTo>
                    <a:pt x="891" y="55"/>
                    <a:pt x="100" y="819"/>
                    <a:pt x="35" y="1771"/>
                  </a:cubicBezTo>
                  <a:cubicBezTo>
                    <a:pt x="0" y="2299"/>
                    <a:pt x="236" y="2782"/>
                    <a:pt x="483" y="3231"/>
                  </a:cubicBezTo>
                  <a:cubicBezTo>
                    <a:pt x="678" y="3591"/>
                    <a:pt x="894" y="3933"/>
                    <a:pt x="1151" y="4252"/>
                  </a:cubicBezTo>
                  <a:cubicBezTo>
                    <a:pt x="1439" y="4611"/>
                    <a:pt x="1785" y="4930"/>
                    <a:pt x="2186" y="5160"/>
                  </a:cubicBezTo>
                  <a:cubicBezTo>
                    <a:pt x="2497" y="5338"/>
                    <a:pt x="2927" y="5529"/>
                    <a:pt x="3322" y="5529"/>
                  </a:cubicBezTo>
                  <a:cubicBezTo>
                    <a:pt x="3367" y="5529"/>
                    <a:pt x="3412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49"/>
                    <a:pt x="3923" y="5266"/>
                  </a:cubicBezTo>
                  <a:cubicBezTo>
                    <a:pt x="3838" y="4666"/>
                    <a:pt x="4132" y="4077"/>
                    <a:pt x="4204" y="3488"/>
                  </a:cubicBezTo>
                  <a:cubicBezTo>
                    <a:pt x="4276" y="2895"/>
                    <a:pt x="4228" y="2275"/>
                    <a:pt x="4043" y="1706"/>
                  </a:cubicBezTo>
                  <a:cubicBezTo>
                    <a:pt x="3739" y="767"/>
                    <a:pt x="2975" y="0"/>
                    <a:pt x="19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7733840" y="3914225"/>
              <a:ext cx="38925" cy="40125"/>
            </a:xfrm>
            <a:custGeom>
              <a:avLst/>
              <a:gdLst/>
              <a:ahLst/>
              <a:cxnLst/>
              <a:rect l="l" t="t" r="r" b="b"/>
              <a:pathLst>
                <a:path w="1557" h="1605" extrusionOk="0">
                  <a:moveTo>
                    <a:pt x="926" y="487"/>
                  </a:moveTo>
                  <a:cubicBezTo>
                    <a:pt x="926" y="487"/>
                    <a:pt x="926" y="487"/>
                    <a:pt x="926" y="487"/>
                  </a:cubicBezTo>
                  <a:lnTo>
                    <a:pt x="926" y="487"/>
                  </a:lnTo>
                  <a:cubicBezTo>
                    <a:pt x="926" y="487"/>
                    <a:pt x="926" y="487"/>
                    <a:pt x="926" y="487"/>
                  </a:cubicBezTo>
                  <a:close/>
                  <a:moveTo>
                    <a:pt x="1190" y="500"/>
                  </a:moveTo>
                  <a:cubicBezTo>
                    <a:pt x="1189" y="506"/>
                    <a:pt x="1189" y="511"/>
                    <a:pt x="1188" y="517"/>
                  </a:cubicBezTo>
                  <a:lnTo>
                    <a:pt x="1188" y="517"/>
                  </a:lnTo>
                  <a:cubicBezTo>
                    <a:pt x="1188" y="511"/>
                    <a:pt x="1189" y="506"/>
                    <a:pt x="1190" y="500"/>
                  </a:cubicBezTo>
                  <a:close/>
                  <a:moveTo>
                    <a:pt x="1107" y="619"/>
                  </a:move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6" y="619"/>
                  </a:cubicBezTo>
                  <a:lnTo>
                    <a:pt x="1106" y="619"/>
                  </a:lnTo>
                  <a:cubicBezTo>
                    <a:pt x="1107" y="619"/>
                    <a:pt x="1107" y="619"/>
                    <a:pt x="1107" y="619"/>
                  </a:cubicBezTo>
                  <a:close/>
                  <a:moveTo>
                    <a:pt x="483" y="965"/>
                  </a:moveTo>
                  <a:cubicBezTo>
                    <a:pt x="489" y="971"/>
                    <a:pt x="495" y="976"/>
                    <a:pt x="501" y="981"/>
                  </a:cubicBezTo>
                  <a:lnTo>
                    <a:pt x="501" y="981"/>
                  </a:lnTo>
                  <a:cubicBezTo>
                    <a:pt x="501" y="982"/>
                    <a:pt x="501" y="982"/>
                    <a:pt x="501" y="982"/>
                  </a:cubicBezTo>
                  <a:cubicBezTo>
                    <a:pt x="500" y="982"/>
                    <a:pt x="495" y="977"/>
                    <a:pt x="483" y="965"/>
                  </a:cubicBezTo>
                  <a:close/>
                  <a:moveTo>
                    <a:pt x="652" y="1133"/>
                  </a:moveTo>
                  <a:cubicBezTo>
                    <a:pt x="653" y="1133"/>
                    <a:pt x="656" y="1136"/>
                    <a:pt x="660" y="1139"/>
                  </a:cubicBezTo>
                  <a:lnTo>
                    <a:pt x="660" y="1139"/>
                  </a:lnTo>
                  <a:cubicBezTo>
                    <a:pt x="662" y="1142"/>
                    <a:pt x="663" y="1145"/>
                    <a:pt x="666" y="1147"/>
                  </a:cubicBezTo>
                  <a:lnTo>
                    <a:pt x="666" y="1147"/>
                  </a:lnTo>
                  <a:cubicBezTo>
                    <a:pt x="655" y="1137"/>
                    <a:pt x="652" y="1133"/>
                    <a:pt x="652" y="1133"/>
                  </a:cubicBezTo>
                  <a:close/>
                  <a:moveTo>
                    <a:pt x="1080" y="0"/>
                  </a:moveTo>
                  <a:cubicBezTo>
                    <a:pt x="1033" y="0"/>
                    <a:pt x="985" y="8"/>
                    <a:pt x="937" y="24"/>
                  </a:cubicBezTo>
                  <a:cubicBezTo>
                    <a:pt x="758" y="83"/>
                    <a:pt x="634" y="217"/>
                    <a:pt x="583" y="386"/>
                  </a:cubicBezTo>
                  <a:lnTo>
                    <a:pt x="583" y="386"/>
                  </a:lnTo>
                  <a:cubicBezTo>
                    <a:pt x="524" y="361"/>
                    <a:pt x="463" y="346"/>
                    <a:pt x="401" y="346"/>
                  </a:cubicBezTo>
                  <a:cubicBezTo>
                    <a:pt x="360" y="346"/>
                    <a:pt x="320" y="353"/>
                    <a:pt x="279" y="367"/>
                  </a:cubicBezTo>
                  <a:cubicBezTo>
                    <a:pt x="124" y="418"/>
                    <a:pt x="1" y="558"/>
                    <a:pt x="5" y="726"/>
                  </a:cubicBezTo>
                  <a:cubicBezTo>
                    <a:pt x="8" y="867"/>
                    <a:pt x="91" y="973"/>
                    <a:pt x="176" y="1072"/>
                  </a:cubicBezTo>
                  <a:cubicBezTo>
                    <a:pt x="282" y="1196"/>
                    <a:pt x="423" y="1302"/>
                    <a:pt x="567" y="1374"/>
                  </a:cubicBezTo>
                  <a:cubicBezTo>
                    <a:pt x="676" y="1428"/>
                    <a:pt x="786" y="1449"/>
                    <a:pt x="905" y="1463"/>
                  </a:cubicBezTo>
                  <a:cubicBezTo>
                    <a:pt x="918" y="1465"/>
                    <a:pt x="932" y="1465"/>
                    <a:pt x="946" y="1465"/>
                  </a:cubicBezTo>
                  <a:cubicBezTo>
                    <a:pt x="973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3" y="1468"/>
                    <a:pt x="1038" y="1479"/>
                    <a:pt x="1043" y="1490"/>
                  </a:cubicBezTo>
                  <a:cubicBezTo>
                    <a:pt x="1077" y="1567"/>
                    <a:pt x="1174" y="1605"/>
                    <a:pt x="1255" y="1605"/>
                  </a:cubicBezTo>
                  <a:cubicBezTo>
                    <a:pt x="1265" y="1605"/>
                    <a:pt x="1274" y="1604"/>
                    <a:pt x="1283" y="1603"/>
                  </a:cubicBezTo>
                  <a:cubicBezTo>
                    <a:pt x="1382" y="1589"/>
                    <a:pt x="1444" y="1525"/>
                    <a:pt x="1478" y="1432"/>
                  </a:cubicBezTo>
                  <a:cubicBezTo>
                    <a:pt x="1495" y="1391"/>
                    <a:pt x="1509" y="1357"/>
                    <a:pt x="1516" y="1312"/>
                  </a:cubicBezTo>
                  <a:cubicBezTo>
                    <a:pt x="1526" y="1271"/>
                    <a:pt x="1533" y="1230"/>
                    <a:pt x="1539" y="1186"/>
                  </a:cubicBezTo>
                  <a:cubicBezTo>
                    <a:pt x="1557" y="1079"/>
                    <a:pt x="1550" y="973"/>
                    <a:pt x="1547" y="863"/>
                  </a:cubicBezTo>
                  <a:cubicBezTo>
                    <a:pt x="1547" y="778"/>
                    <a:pt x="1543" y="688"/>
                    <a:pt x="1543" y="599"/>
                  </a:cubicBezTo>
                  <a:cubicBezTo>
                    <a:pt x="1539" y="511"/>
                    <a:pt x="1547" y="411"/>
                    <a:pt x="1516" y="322"/>
                  </a:cubicBezTo>
                  <a:cubicBezTo>
                    <a:pt x="1452" y="129"/>
                    <a:pt x="1276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7570415" y="3898725"/>
              <a:ext cx="106925" cy="140400"/>
            </a:xfrm>
            <a:custGeom>
              <a:avLst/>
              <a:gdLst/>
              <a:ahLst/>
              <a:cxnLst/>
              <a:rect l="l" t="t" r="r" b="b"/>
              <a:pathLst>
                <a:path w="4277" h="5616" extrusionOk="0">
                  <a:moveTo>
                    <a:pt x="1938" y="542"/>
                  </a:moveTo>
                  <a:cubicBezTo>
                    <a:pt x="2821" y="542"/>
                    <a:pt x="3392" y="1267"/>
                    <a:pt x="3574" y="2086"/>
                  </a:cubicBezTo>
                  <a:cubicBezTo>
                    <a:pt x="3708" y="2672"/>
                    <a:pt x="3688" y="3286"/>
                    <a:pt x="3537" y="3868"/>
                  </a:cubicBezTo>
                  <a:cubicBezTo>
                    <a:pt x="3434" y="4266"/>
                    <a:pt x="3289" y="4654"/>
                    <a:pt x="3321" y="5047"/>
                  </a:cubicBezTo>
                  <a:lnTo>
                    <a:pt x="3321" y="5047"/>
                  </a:lnTo>
                  <a:cubicBezTo>
                    <a:pt x="3087" y="4970"/>
                    <a:pt x="2841" y="4914"/>
                    <a:pt x="2622" y="4803"/>
                  </a:cubicBezTo>
                  <a:cubicBezTo>
                    <a:pt x="2307" y="4646"/>
                    <a:pt x="2033" y="4430"/>
                    <a:pt x="1797" y="4176"/>
                  </a:cubicBezTo>
                  <a:cubicBezTo>
                    <a:pt x="1556" y="3923"/>
                    <a:pt x="1362" y="3639"/>
                    <a:pt x="1183" y="3343"/>
                  </a:cubicBezTo>
                  <a:cubicBezTo>
                    <a:pt x="987" y="3025"/>
                    <a:pt x="782" y="2690"/>
                    <a:pt x="663" y="2333"/>
                  </a:cubicBezTo>
                  <a:cubicBezTo>
                    <a:pt x="395" y="1521"/>
                    <a:pt x="926" y="623"/>
                    <a:pt x="1803" y="548"/>
                  </a:cubicBezTo>
                  <a:cubicBezTo>
                    <a:pt x="1849" y="544"/>
                    <a:pt x="1894" y="542"/>
                    <a:pt x="1938" y="542"/>
                  </a:cubicBezTo>
                  <a:close/>
                  <a:moveTo>
                    <a:pt x="1954" y="0"/>
                  </a:moveTo>
                  <a:cubicBezTo>
                    <a:pt x="1916" y="0"/>
                    <a:pt x="1879" y="1"/>
                    <a:pt x="1841" y="3"/>
                  </a:cubicBezTo>
                  <a:cubicBezTo>
                    <a:pt x="895" y="54"/>
                    <a:pt x="100" y="819"/>
                    <a:pt x="35" y="1771"/>
                  </a:cubicBezTo>
                  <a:cubicBezTo>
                    <a:pt x="1" y="2295"/>
                    <a:pt x="241" y="2782"/>
                    <a:pt x="484" y="3231"/>
                  </a:cubicBezTo>
                  <a:cubicBezTo>
                    <a:pt x="683" y="3590"/>
                    <a:pt x="899" y="3933"/>
                    <a:pt x="1152" y="4252"/>
                  </a:cubicBezTo>
                  <a:cubicBezTo>
                    <a:pt x="1440" y="4611"/>
                    <a:pt x="1786" y="4930"/>
                    <a:pt x="2187" y="5160"/>
                  </a:cubicBezTo>
                  <a:cubicBezTo>
                    <a:pt x="2498" y="5337"/>
                    <a:pt x="2927" y="5528"/>
                    <a:pt x="3322" y="5528"/>
                  </a:cubicBezTo>
                  <a:cubicBezTo>
                    <a:pt x="3368" y="5528"/>
                    <a:pt x="3414" y="5526"/>
                    <a:pt x="3459" y="5520"/>
                  </a:cubicBezTo>
                  <a:lnTo>
                    <a:pt x="3459" y="5520"/>
                  </a:lnTo>
                  <a:cubicBezTo>
                    <a:pt x="3505" y="5587"/>
                    <a:pt x="3567" y="5616"/>
                    <a:pt x="3631" y="5616"/>
                  </a:cubicBezTo>
                  <a:cubicBezTo>
                    <a:pt x="3786" y="5616"/>
                    <a:pt x="3952" y="5449"/>
                    <a:pt x="3927" y="5266"/>
                  </a:cubicBezTo>
                  <a:cubicBezTo>
                    <a:pt x="3838" y="4667"/>
                    <a:pt x="4133" y="4077"/>
                    <a:pt x="4205" y="3487"/>
                  </a:cubicBezTo>
                  <a:cubicBezTo>
                    <a:pt x="4277" y="2895"/>
                    <a:pt x="4229" y="2274"/>
                    <a:pt x="4044" y="1706"/>
                  </a:cubicBezTo>
                  <a:cubicBezTo>
                    <a:pt x="3740" y="764"/>
                    <a:pt x="2976" y="0"/>
                    <a:pt x="19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5" name="Google Shape;235;p4"/>
            <p:cNvSpPr/>
            <p:nvPr/>
          </p:nvSpPr>
          <p:spPr>
            <a:xfrm>
              <a:off x="7633390" y="4000400"/>
              <a:ext cx="38925" cy="40150"/>
            </a:xfrm>
            <a:custGeom>
              <a:avLst/>
              <a:gdLst/>
              <a:ahLst/>
              <a:cxnLst/>
              <a:rect l="l" t="t" r="r" b="b"/>
              <a:pathLst>
                <a:path w="1557" h="1606" extrusionOk="0">
                  <a:moveTo>
                    <a:pt x="929" y="462"/>
                  </a:moveTo>
                  <a:lnTo>
                    <a:pt x="929" y="462"/>
                  </a:lnTo>
                  <a:cubicBezTo>
                    <a:pt x="930" y="473"/>
                    <a:pt x="932" y="484"/>
                    <a:pt x="933" y="496"/>
                  </a:cubicBezTo>
                  <a:lnTo>
                    <a:pt x="933" y="496"/>
                  </a:lnTo>
                  <a:cubicBezTo>
                    <a:pt x="931" y="484"/>
                    <a:pt x="930" y="473"/>
                    <a:pt x="929" y="462"/>
                  </a:cubicBezTo>
                  <a:close/>
                  <a:moveTo>
                    <a:pt x="1189" y="500"/>
                  </a:moveTo>
                  <a:lnTo>
                    <a:pt x="1189" y="500"/>
                  </a:lnTo>
                  <a:cubicBezTo>
                    <a:pt x="1188" y="508"/>
                    <a:pt x="1187" y="517"/>
                    <a:pt x="1186" y="525"/>
                  </a:cubicBezTo>
                  <a:lnTo>
                    <a:pt x="1186" y="525"/>
                  </a:lnTo>
                  <a:cubicBezTo>
                    <a:pt x="1187" y="517"/>
                    <a:pt x="1188" y="509"/>
                    <a:pt x="1189" y="500"/>
                  </a:cubicBezTo>
                  <a:close/>
                  <a:moveTo>
                    <a:pt x="538" y="633"/>
                  </a:moveTo>
                  <a:cubicBezTo>
                    <a:pt x="541" y="639"/>
                    <a:pt x="544" y="645"/>
                    <a:pt x="546" y="650"/>
                  </a:cubicBezTo>
                  <a:lnTo>
                    <a:pt x="546" y="650"/>
                  </a:lnTo>
                  <a:cubicBezTo>
                    <a:pt x="542" y="646"/>
                    <a:pt x="540" y="640"/>
                    <a:pt x="538" y="633"/>
                  </a:cubicBezTo>
                  <a:close/>
                  <a:moveTo>
                    <a:pt x="481" y="964"/>
                  </a:moveTo>
                  <a:cubicBezTo>
                    <a:pt x="487" y="970"/>
                    <a:pt x="493" y="975"/>
                    <a:pt x="499" y="980"/>
                  </a:cubicBezTo>
                  <a:lnTo>
                    <a:pt x="499" y="980"/>
                  </a:lnTo>
                  <a:cubicBezTo>
                    <a:pt x="500" y="981"/>
                    <a:pt x="500" y="981"/>
                    <a:pt x="499" y="981"/>
                  </a:cubicBezTo>
                  <a:cubicBezTo>
                    <a:pt x="499" y="981"/>
                    <a:pt x="493" y="977"/>
                    <a:pt x="481" y="964"/>
                  </a:cubicBezTo>
                  <a:close/>
                  <a:moveTo>
                    <a:pt x="1079" y="0"/>
                  </a:moveTo>
                  <a:cubicBezTo>
                    <a:pt x="1032" y="0"/>
                    <a:pt x="983" y="8"/>
                    <a:pt x="935" y="24"/>
                  </a:cubicBezTo>
                  <a:cubicBezTo>
                    <a:pt x="757" y="80"/>
                    <a:pt x="633" y="216"/>
                    <a:pt x="582" y="385"/>
                  </a:cubicBezTo>
                  <a:lnTo>
                    <a:pt x="582" y="385"/>
                  </a:lnTo>
                  <a:cubicBezTo>
                    <a:pt x="523" y="361"/>
                    <a:pt x="462" y="346"/>
                    <a:pt x="400" y="346"/>
                  </a:cubicBezTo>
                  <a:cubicBezTo>
                    <a:pt x="359" y="346"/>
                    <a:pt x="319" y="352"/>
                    <a:pt x="277" y="366"/>
                  </a:cubicBezTo>
                  <a:cubicBezTo>
                    <a:pt x="124" y="418"/>
                    <a:pt x="0" y="558"/>
                    <a:pt x="4" y="726"/>
                  </a:cubicBezTo>
                  <a:cubicBezTo>
                    <a:pt x="10" y="867"/>
                    <a:pt x="89" y="973"/>
                    <a:pt x="179" y="1072"/>
                  </a:cubicBezTo>
                  <a:cubicBezTo>
                    <a:pt x="285" y="1196"/>
                    <a:pt x="421" y="1302"/>
                    <a:pt x="565" y="1373"/>
                  </a:cubicBezTo>
                  <a:cubicBezTo>
                    <a:pt x="679" y="1428"/>
                    <a:pt x="785" y="1449"/>
                    <a:pt x="905" y="1463"/>
                  </a:cubicBezTo>
                  <a:cubicBezTo>
                    <a:pt x="918" y="1465"/>
                    <a:pt x="931" y="1465"/>
                    <a:pt x="945" y="1465"/>
                  </a:cubicBezTo>
                  <a:cubicBezTo>
                    <a:pt x="972" y="1465"/>
                    <a:pt x="1001" y="1462"/>
                    <a:pt x="1029" y="1456"/>
                  </a:cubicBezTo>
                  <a:lnTo>
                    <a:pt x="1029" y="1456"/>
                  </a:lnTo>
                  <a:cubicBezTo>
                    <a:pt x="1035" y="1467"/>
                    <a:pt x="1040" y="1479"/>
                    <a:pt x="1045" y="1490"/>
                  </a:cubicBezTo>
                  <a:cubicBezTo>
                    <a:pt x="1079" y="1567"/>
                    <a:pt x="1173" y="1605"/>
                    <a:pt x="1254" y="1605"/>
                  </a:cubicBezTo>
                  <a:cubicBezTo>
                    <a:pt x="1264" y="1605"/>
                    <a:pt x="1273" y="1605"/>
                    <a:pt x="1281" y="1604"/>
                  </a:cubicBezTo>
                  <a:cubicBezTo>
                    <a:pt x="1381" y="1590"/>
                    <a:pt x="1443" y="1525"/>
                    <a:pt x="1480" y="1432"/>
                  </a:cubicBezTo>
                  <a:cubicBezTo>
                    <a:pt x="1498" y="1391"/>
                    <a:pt x="1511" y="1357"/>
                    <a:pt x="1518" y="1312"/>
                  </a:cubicBezTo>
                  <a:cubicBezTo>
                    <a:pt x="1525" y="1271"/>
                    <a:pt x="1531" y="1229"/>
                    <a:pt x="1539" y="1185"/>
                  </a:cubicBezTo>
                  <a:cubicBezTo>
                    <a:pt x="1556" y="1079"/>
                    <a:pt x="1549" y="973"/>
                    <a:pt x="1549" y="863"/>
                  </a:cubicBezTo>
                  <a:cubicBezTo>
                    <a:pt x="1545" y="777"/>
                    <a:pt x="1542" y="688"/>
                    <a:pt x="1542" y="600"/>
                  </a:cubicBezTo>
                  <a:cubicBezTo>
                    <a:pt x="1542" y="507"/>
                    <a:pt x="1545" y="411"/>
                    <a:pt x="1515" y="322"/>
                  </a:cubicBezTo>
                  <a:cubicBezTo>
                    <a:pt x="1451" y="129"/>
                    <a:pt x="1274" y="0"/>
                    <a:pt x="1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6" name="Google Shape;236;p4"/>
            <p:cNvSpPr/>
            <p:nvPr/>
          </p:nvSpPr>
          <p:spPr>
            <a:xfrm>
              <a:off x="7759990" y="3730050"/>
              <a:ext cx="106925" cy="140425"/>
            </a:xfrm>
            <a:custGeom>
              <a:avLst/>
              <a:gdLst/>
              <a:ahLst/>
              <a:cxnLst/>
              <a:rect l="l" t="t" r="r" b="b"/>
              <a:pathLst>
                <a:path w="4277" h="5617" extrusionOk="0">
                  <a:moveTo>
                    <a:pt x="1939" y="543"/>
                  </a:moveTo>
                  <a:cubicBezTo>
                    <a:pt x="2821" y="543"/>
                    <a:pt x="3388" y="1268"/>
                    <a:pt x="3574" y="2087"/>
                  </a:cubicBezTo>
                  <a:cubicBezTo>
                    <a:pt x="3704" y="2673"/>
                    <a:pt x="3687" y="3290"/>
                    <a:pt x="3536" y="3869"/>
                  </a:cubicBezTo>
                  <a:cubicBezTo>
                    <a:pt x="3433" y="4267"/>
                    <a:pt x="3288" y="4654"/>
                    <a:pt x="3319" y="5048"/>
                  </a:cubicBezTo>
                  <a:lnTo>
                    <a:pt x="3319" y="5048"/>
                  </a:lnTo>
                  <a:cubicBezTo>
                    <a:pt x="3084" y="4971"/>
                    <a:pt x="2837" y="4915"/>
                    <a:pt x="2618" y="4804"/>
                  </a:cubicBezTo>
                  <a:cubicBezTo>
                    <a:pt x="2306" y="4647"/>
                    <a:pt x="2032" y="4431"/>
                    <a:pt x="1792" y="4177"/>
                  </a:cubicBezTo>
                  <a:cubicBezTo>
                    <a:pt x="1556" y="3923"/>
                    <a:pt x="1360" y="3639"/>
                    <a:pt x="1183" y="3344"/>
                  </a:cubicBezTo>
                  <a:cubicBezTo>
                    <a:pt x="987" y="3026"/>
                    <a:pt x="778" y="2690"/>
                    <a:pt x="661" y="2334"/>
                  </a:cubicBezTo>
                  <a:cubicBezTo>
                    <a:pt x="394" y="1522"/>
                    <a:pt x="925" y="624"/>
                    <a:pt x="1803" y="548"/>
                  </a:cubicBezTo>
                  <a:cubicBezTo>
                    <a:pt x="1849" y="545"/>
                    <a:pt x="1894" y="543"/>
                    <a:pt x="1939" y="543"/>
                  </a:cubicBezTo>
                  <a:close/>
                  <a:moveTo>
                    <a:pt x="1953" y="1"/>
                  </a:moveTo>
                  <a:cubicBezTo>
                    <a:pt x="1916" y="1"/>
                    <a:pt x="1878" y="2"/>
                    <a:pt x="1840" y="4"/>
                  </a:cubicBezTo>
                  <a:cubicBezTo>
                    <a:pt x="891" y="55"/>
                    <a:pt x="100" y="819"/>
                    <a:pt x="35" y="1772"/>
                  </a:cubicBezTo>
                  <a:cubicBezTo>
                    <a:pt x="0" y="2299"/>
                    <a:pt x="237" y="2783"/>
                    <a:pt x="484" y="3232"/>
                  </a:cubicBezTo>
                  <a:cubicBezTo>
                    <a:pt x="678" y="3591"/>
                    <a:pt x="895" y="3934"/>
                    <a:pt x="1151" y="4252"/>
                  </a:cubicBezTo>
                  <a:cubicBezTo>
                    <a:pt x="1439" y="4612"/>
                    <a:pt x="1785" y="4930"/>
                    <a:pt x="2187" y="5161"/>
                  </a:cubicBezTo>
                  <a:cubicBezTo>
                    <a:pt x="2498" y="5338"/>
                    <a:pt x="2927" y="5529"/>
                    <a:pt x="3321" y="5529"/>
                  </a:cubicBezTo>
                  <a:cubicBezTo>
                    <a:pt x="3367" y="5529"/>
                    <a:pt x="3411" y="5526"/>
                    <a:pt x="3456" y="5521"/>
                  </a:cubicBezTo>
                  <a:lnTo>
                    <a:pt x="3456" y="5521"/>
                  </a:lnTo>
                  <a:cubicBezTo>
                    <a:pt x="3502" y="5588"/>
                    <a:pt x="3564" y="5616"/>
                    <a:pt x="3628" y="5616"/>
                  </a:cubicBezTo>
                  <a:cubicBezTo>
                    <a:pt x="3784" y="5616"/>
                    <a:pt x="3951" y="5450"/>
                    <a:pt x="3923" y="5267"/>
                  </a:cubicBezTo>
                  <a:cubicBezTo>
                    <a:pt x="3838" y="4667"/>
                    <a:pt x="4132" y="4078"/>
                    <a:pt x="4205" y="3488"/>
                  </a:cubicBezTo>
                  <a:cubicBezTo>
                    <a:pt x="4276" y="2895"/>
                    <a:pt x="4228" y="2275"/>
                    <a:pt x="4043" y="1707"/>
                  </a:cubicBezTo>
                  <a:cubicBezTo>
                    <a:pt x="3739" y="767"/>
                    <a:pt x="2975" y="1"/>
                    <a:pt x="195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4"/>
            <p:cNvSpPr/>
            <p:nvPr/>
          </p:nvSpPr>
          <p:spPr>
            <a:xfrm>
              <a:off x="7822940" y="3831750"/>
              <a:ext cx="38900" cy="40125"/>
            </a:xfrm>
            <a:custGeom>
              <a:avLst/>
              <a:gdLst/>
              <a:ahLst/>
              <a:cxnLst/>
              <a:rect l="l" t="t" r="r" b="b"/>
              <a:pathLst>
                <a:path w="1556" h="1605" extrusionOk="0">
                  <a:moveTo>
                    <a:pt x="1190" y="500"/>
                  </a:moveTo>
                  <a:cubicBezTo>
                    <a:pt x="1189" y="504"/>
                    <a:pt x="1189" y="508"/>
                    <a:pt x="1188" y="512"/>
                  </a:cubicBezTo>
                  <a:lnTo>
                    <a:pt x="1188" y="512"/>
                  </a:lnTo>
                  <a:cubicBezTo>
                    <a:pt x="1188" y="508"/>
                    <a:pt x="1189" y="504"/>
                    <a:pt x="1190" y="500"/>
                  </a:cubicBezTo>
                  <a:close/>
                  <a:moveTo>
                    <a:pt x="1196" y="517"/>
                  </a:moveTo>
                  <a:cubicBezTo>
                    <a:pt x="1194" y="522"/>
                    <a:pt x="1192" y="528"/>
                    <a:pt x="1190" y="533"/>
                  </a:cubicBezTo>
                  <a:lnTo>
                    <a:pt x="1190" y="533"/>
                  </a:lnTo>
                  <a:cubicBezTo>
                    <a:pt x="1192" y="528"/>
                    <a:pt x="1194" y="522"/>
                    <a:pt x="1196" y="517"/>
                  </a:cubicBezTo>
                  <a:close/>
                  <a:moveTo>
                    <a:pt x="1106" y="619"/>
                  </a:move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7" y="619"/>
                    <a:pt x="1107" y="619"/>
                    <a:pt x="1107" y="619"/>
                  </a:cubicBezTo>
                  <a:lnTo>
                    <a:pt x="1107" y="619"/>
                  </a:lnTo>
                  <a:cubicBezTo>
                    <a:pt x="1106" y="619"/>
                    <a:pt x="1106" y="619"/>
                    <a:pt x="1105" y="619"/>
                  </a:cubicBezTo>
                  <a:lnTo>
                    <a:pt x="1105" y="619"/>
                  </a:lnTo>
                  <a:cubicBezTo>
                    <a:pt x="1106" y="619"/>
                    <a:pt x="1106" y="619"/>
                    <a:pt x="1106" y="619"/>
                  </a:cubicBezTo>
                  <a:close/>
                  <a:moveTo>
                    <a:pt x="482" y="964"/>
                  </a:moveTo>
                  <a:cubicBezTo>
                    <a:pt x="487" y="970"/>
                    <a:pt x="493" y="975"/>
                    <a:pt x="500" y="980"/>
                  </a:cubicBezTo>
                  <a:lnTo>
                    <a:pt x="500" y="980"/>
                  </a:lnTo>
                  <a:cubicBezTo>
                    <a:pt x="500" y="981"/>
                    <a:pt x="500" y="981"/>
                    <a:pt x="500" y="981"/>
                  </a:cubicBezTo>
                  <a:cubicBezTo>
                    <a:pt x="499" y="981"/>
                    <a:pt x="494" y="977"/>
                    <a:pt x="482" y="964"/>
                  </a:cubicBezTo>
                  <a:close/>
                  <a:moveTo>
                    <a:pt x="652" y="1134"/>
                  </a:moveTo>
                  <a:cubicBezTo>
                    <a:pt x="652" y="1134"/>
                    <a:pt x="657" y="1138"/>
                    <a:pt x="662" y="1143"/>
                  </a:cubicBezTo>
                  <a:lnTo>
                    <a:pt x="662" y="1143"/>
                  </a:lnTo>
                  <a:cubicBezTo>
                    <a:pt x="665" y="1147"/>
                    <a:pt x="668" y="1150"/>
                    <a:pt x="671" y="1153"/>
                  </a:cubicBezTo>
                  <a:lnTo>
                    <a:pt x="671" y="1153"/>
                  </a:lnTo>
                  <a:cubicBezTo>
                    <a:pt x="656" y="1139"/>
                    <a:pt x="651" y="1134"/>
                    <a:pt x="652" y="1134"/>
                  </a:cubicBezTo>
                  <a:close/>
                  <a:moveTo>
                    <a:pt x="1080" y="0"/>
                  </a:moveTo>
                  <a:cubicBezTo>
                    <a:pt x="1033" y="0"/>
                    <a:pt x="984" y="8"/>
                    <a:pt x="936" y="24"/>
                  </a:cubicBezTo>
                  <a:cubicBezTo>
                    <a:pt x="758" y="83"/>
                    <a:pt x="634" y="217"/>
                    <a:pt x="582" y="385"/>
                  </a:cubicBezTo>
                  <a:lnTo>
                    <a:pt x="582" y="385"/>
                  </a:lnTo>
                  <a:cubicBezTo>
                    <a:pt x="523" y="360"/>
                    <a:pt x="462" y="345"/>
                    <a:pt x="400" y="345"/>
                  </a:cubicBezTo>
                  <a:cubicBezTo>
                    <a:pt x="359" y="345"/>
                    <a:pt x="319" y="352"/>
                    <a:pt x="278" y="366"/>
                  </a:cubicBezTo>
                  <a:cubicBezTo>
                    <a:pt x="124" y="418"/>
                    <a:pt x="1" y="558"/>
                    <a:pt x="4" y="726"/>
                  </a:cubicBezTo>
                  <a:cubicBezTo>
                    <a:pt x="7" y="867"/>
                    <a:pt x="90" y="973"/>
                    <a:pt x="175" y="1075"/>
                  </a:cubicBezTo>
                  <a:cubicBezTo>
                    <a:pt x="281" y="1199"/>
                    <a:pt x="422" y="1302"/>
                    <a:pt x="566" y="1373"/>
                  </a:cubicBezTo>
                  <a:cubicBezTo>
                    <a:pt x="676" y="1428"/>
                    <a:pt x="785" y="1449"/>
                    <a:pt x="905" y="1463"/>
                  </a:cubicBezTo>
                  <a:cubicBezTo>
                    <a:pt x="918" y="1464"/>
                    <a:pt x="931" y="1465"/>
                    <a:pt x="944" y="1465"/>
                  </a:cubicBezTo>
                  <a:cubicBezTo>
                    <a:pt x="971" y="1465"/>
                    <a:pt x="1000" y="1462"/>
                    <a:pt x="1028" y="1456"/>
                  </a:cubicBezTo>
                  <a:lnTo>
                    <a:pt x="1028" y="1456"/>
                  </a:lnTo>
                  <a:cubicBezTo>
                    <a:pt x="1033" y="1467"/>
                    <a:pt x="1037" y="1479"/>
                    <a:pt x="1042" y="1490"/>
                  </a:cubicBezTo>
                  <a:cubicBezTo>
                    <a:pt x="1076" y="1566"/>
                    <a:pt x="1172" y="1604"/>
                    <a:pt x="1253" y="1604"/>
                  </a:cubicBezTo>
                  <a:cubicBezTo>
                    <a:pt x="1263" y="1604"/>
                    <a:pt x="1273" y="1604"/>
                    <a:pt x="1282" y="1603"/>
                  </a:cubicBezTo>
                  <a:cubicBezTo>
                    <a:pt x="1381" y="1589"/>
                    <a:pt x="1443" y="1524"/>
                    <a:pt x="1478" y="1432"/>
                  </a:cubicBezTo>
                  <a:cubicBezTo>
                    <a:pt x="1494" y="1390"/>
                    <a:pt x="1508" y="1356"/>
                    <a:pt x="1515" y="1311"/>
                  </a:cubicBezTo>
                  <a:cubicBezTo>
                    <a:pt x="1522" y="1270"/>
                    <a:pt x="1532" y="1229"/>
                    <a:pt x="1539" y="1188"/>
                  </a:cubicBezTo>
                  <a:cubicBezTo>
                    <a:pt x="1556" y="1079"/>
                    <a:pt x="1549" y="973"/>
                    <a:pt x="1546" y="862"/>
                  </a:cubicBezTo>
                  <a:cubicBezTo>
                    <a:pt x="1546" y="777"/>
                    <a:pt x="1543" y="688"/>
                    <a:pt x="1543" y="603"/>
                  </a:cubicBezTo>
                  <a:cubicBezTo>
                    <a:pt x="1539" y="510"/>
                    <a:pt x="1546" y="410"/>
                    <a:pt x="1515" y="321"/>
                  </a:cubicBezTo>
                  <a:cubicBezTo>
                    <a:pt x="1452" y="128"/>
                    <a:pt x="1275" y="0"/>
                    <a:pt x="1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8" name="Google Shape;238;p4"/>
            <p:cNvSpPr/>
            <p:nvPr/>
          </p:nvSpPr>
          <p:spPr>
            <a:xfrm>
              <a:off x="7875115" y="3707450"/>
              <a:ext cx="108450" cy="148525"/>
            </a:xfrm>
            <a:custGeom>
              <a:avLst/>
              <a:gdLst/>
              <a:ahLst/>
              <a:cxnLst/>
              <a:rect l="l" t="t" r="r" b="b"/>
              <a:pathLst>
                <a:path w="4338" h="5941" extrusionOk="0">
                  <a:moveTo>
                    <a:pt x="2235" y="541"/>
                  </a:moveTo>
                  <a:cubicBezTo>
                    <a:pt x="2312" y="541"/>
                    <a:pt x="2391" y="548"/>
                    <a:pt x="2470" y="562"/>
                  </a:cubicBezTo>
                  <a:cubicBezTo>
                    <a:pt x="3495" y="744"/>
                    <a:pt x="3848" y="1761"/>
                    <a:pt x="3759" y="2686"/>
                  </a:cubicBezTo>
                  <a:cubicBezTo>
                    <a:pt x="3708" y="3244"/>
                    <a:pt x="3526" y="3783"/>
                    <a:pt x="3242" y="4262"/>
                  </a:cubicBezTo>
                  <a:cubicBezTo>
                    <a:pt x="3039" y="4605"/>
                    <a:pt x="2815" y="4931"/>
                    <a:pt x="2744" y="5305"/>
                  </a:cubicBezTo>
                  <a:lnTo>
                    <a:pt x="2744" y="5305"/>
                  </a:lnTo>
                  <a:cubicBezTo>
                    <a:pt x="2529" y="5165"/>
                    <a:pt x="2294" y="5046"/>
                    <a:pt x="2097" y="4886"/>
                  </a:cubicBezTo>
                  <a:cubicBezTo>
                    <a:pt x="1782" y="4629"/>
                    <a:pt x="1515" y="4321"/>
                    <a:pt x="1303" y="3974"/>
                  </a:cubicBezTo>
                  <a:cubicBezTo>
                    <a:pt x="919" y="3347"/>
                    <a:pt x="583" y="2480"/>
                    <a:pt x="784" y="1743"/>
                  </a:cubicBezTo>
                  <a:cubicBezTo>
                    <a:pt x="966" y="1082"/>
                    <a:pt x="1545" y="541"/>
                    <a:pt x="2235" y="541"/>
                  </a:cubicBezTo>
                  <a:close/>
                  <a:moveTo>
                    <a:pt x="2246" y="1"/>
                  </a:moveTo>
                  <a:cubicBezTo>
                    <a:pt x="1463" y="1"/>
                    <a:pt x="744" y="484"/>
                    <a:pt x="405" y="1213"/>
                  </a:cubicBezTo>
                  <a:cubicBezTo>
                    <a:pt x="0" y="2072"/>
                    <a:pt x="216" y="3029"/>
                    <a:pt x="617" y="3851"/>
                  </a:cubicBezTo>
                  <a:cubicBezTo>
                    <a:pt x="846" y="4321"/>
                    <a:pt x="1169" y="4752"/>
                    <a:pt x="1556" y="5102"/>
                  </a:cubicBezTo>
                  <a:cubicBezTo>
                    <a:pt x="1868" y="5382"/>
                    <a:pt x="2306" y="5730"/>
                    <a:pt x="2749" y="5794"/>
                  </a:cubicBezTo>
                  <a:lnTo>
                    <a:pt x="2749" y="5794"/>
                  </a:lnTo>
                  <a:cubicBezTo>
                    <a:pt x="2784" y="5897"/>
                    <a:pt x="2866" y="5940"/>
                    <a:pt x="2955" y="5940"/>
                  </a:cubicBezTo>
                  <a:cubicBezTo>
                    <a:pt x="3095" y="5940"/>
                    <a:pt x="3251" y="5832"/>
                    <a:pt x="3269" y="5674"/>
                  </a:cubicBezTo>
                  <a:cubicBezTo>
                    <a:pt x="3341" y="5094"/>
                    <a:pt x="3759" y="4626"/>
                    <a:pt x="3982" y="4101"/>
                  </a:cubicBezTo>
                  <a:cubicBezTo>
                    <a:pt x="4211" y="3557"/>
                    <a:pt x="4338" y="2961"/>
                    <a:pt x="4331" y="2368"/>
                  </a:cubicBezTo>
                  <a:cubicBezTo>
                    <a:pt x="4314" y="1312"/>
                    <a:pt x="3745" y="284"/>
                    <a:pt x="2652" y="45"/>
                  </a:cubicBezTo>
                  <a:cubicBezTo>
                    <a:pt x="2516" y="15"/>
                    <a:pt x="2380" y="1"/>
                    <a:pt x="2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9" name="Google Shape;239;p4"/>
            <p:cNvSpPr/>
            <p:nvPr/>
          </p:nvSpPr>
          <p:spPr>
            <a:xfrm>
              <a:off x="7925540" y="3817850"/>
              <a:ext cx="39950" cy="40450"/>
            </a:xfrm>
            <a:custGeom>
              <a:avLst/>
              <a:gdLst/>
              <a:ahLst/>
              <a:cxnLst/>
              <a:rect l="l" t="t" r="r" b="b"/>
              <a:pathLst>
                <a:path w="1598" h="1618" extrusionOk="0">
                  <a:moveTo>
                    <a:pt x="330" y="689"/>
                  </a:moveTo>
                  <a:lnTo>
                    <a:pt x="330" y="689"/>
                  </a:lnTo>
                  <a:cubicBezTo>
                    <a:pt x="331" y="690"/>
                    <a:pt x="332" y="690"/>
                    <a:pt x="333" y="691"/>
                  </a:cubicBezTo>
                  <a:lnTo>
                    <a:pt x="333" y="691"/>
                  </a:lnTo>
                  <a:cubicBezTo>
                    <a:pt x="335" y="692"/>
                    <a:pt x="336" y="694"/>
                    <a:pt x="338" y="695"/>
                  </a:cubicBezTo>
                  <a:lnTo>
                    <a:pt x="338" y="695"/>
                  </a:lnTo>
                  <a:cubicBezTo>
                    <a:pt x="335" y="693"/>
                    <a:pt x="333" y="691"/>
                    <a:pt x="330" y="689"/>
                  </a:cubicBezTo>
                  <a:close/>
                  <a:moveTo>
                    <a:pt x="341" y="699"/>
                  </a:moveTo>
                  <a:cubicBezTo>
                    <a:pt x="341" y="699"/>
                    <a:pt x="341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2" y="699"/>
                    <a:pt x="342" y="699"/>
                  </a:cubicBezTo>
                  <a:lnTo>
                    <a:pt x="342" y="699"/>
                  </a:lnTo>
                  <a:cubicBezTo>
                    <a:pt x="342" y="699"/>
                    <a:pt x="341" y="699"/>
                    <a:pt x="341" y="699"/>
                  </a:cubicBezTo>
                  <a:close/>
                  <a:moveTo>
                    <a:pt x="344" y="699"/>
                  </a:moveTo>
                  <a:lnTo>
                    <a:pt x="344" y="699"/>
                  </a:lnTo>
                  <a:cubicBezTo>
                    <a:pt x="346" y="700"/>
                    <a:pt x="348" y="700"/>
                    <a:pt x="349" y="700"/>
                  </a:cubicBezTo>
                  <a:lnTo>
                    <a:pt x="349" y="700"/>
                  </a:lnTo>
                  <a:cubicBezTo>
                    <a:pt x="349" y="700"/>
                    <a:pt x="350" y="700"/>
                    <a:pt x="350" y="700"/>
                  </a:cubicBezTo>
                  <a:lnTo>
                    <a:pt x="350" y="700"/>
                  </a:lnTo>
                  <a:cubicBezTo>
                    <a:pt x="348" y="700"/>
                    <a:pt x="346" y="700"/>
                    <a:pt x="345" y="700"/>
                  </a:cubicBezTo>
                  <a:lnTo>
                    <a:pt x="345" y="700"/>
                  </a:lnTo>
                  <a:cubicBezTo>
                    <a:pt x="345" y="700"/>
                    <a:pt x="344" y="700"/>
                    <a:pt x="344" y="699"/>
                  </a:cubicBezTo>
                  <a:close/>
                  <a:moveTo>
                    <a:pt x="1136" y="0"/>
                  </a:moveTo>
                  <a:cubicBezTo>
                    <a:pt x="1098" y="0"/>
                    <a:pt x="1058" y="4"/>
                    <a:pt x="1019" y="11"/>
                  </a:cubicBezTo>
                  <a:cubicBezTo>
                    <a:pt x="870" y="35"/>
                    <a:pt x="750" y="130"/>
                    <a:pt x="672" y="253"/>
                  </a:cubicBezTo>
                  <a:lnTo>
                    <a:pt x="672" y="253"/>
                  </a:lnTo>
                  <a:cubicBezTo>
                    <a:pt x="589" y="192"/>
                    <a:pt x="497" y="157"/>
                    <a:pt x="395" y="157"/>
                  </a:cubicBezTo>
                  <a:cubicBezTo>
                    <a:pt x="368" y="157"/>
                    <a:pt x="341" y="160"/>
                    <a:pt x="313" y="164"/>
                  </a:cubicBezTo>
                  <a:cubicBezTo>
                    <a:pt x="165" y="189"/>
                    <a:pt x="39" y="316"/>
                    <a:pt x="22" y="466"/>
                  </a:cubicBezTo>
                  <a:cubicBezTo>
                    <a:pt x="1" y="596"/>
                    <a:pt x="49" y="710"/>
                    <a:pt x="108" y="822"/>
                  </a:cubicBezTo>
                  <a:cubicBezTo>
                    <a:pt x="176" y="966"/>
                    <a:pt x="282" y="1104"/>
                    <a:pt x="402" y="1210"/>
                  </a:cubicBezTo>
                  <a:cubicBezTo>
                    <a:pt x="491" y="1285"/>
                    <a:pt x="587" y="1333"/>
                    <a:pt x="697" y="1377"/>
                  </a:cubicBezTo>
                  <a:cubicBezTo>
                    <a:pt x="735" y="1393"/>
                    <a:pt x="778" y="1401"/>
                    <a:pt x="820" y="1404"/>
                  </a:cubicBezTo>
                  <a:lnTo>
                    <a:pt x="820" y="1404"/>
                  </a:lnTo>
                  <a:cubicBezTo>
                    <a:pt x="822" y="1417"/>
                    <a:pt x="825" y="1430"/>
                    <a:pt x="827" y="1443"/>
                  </a:cubicBezTo>
                  <a:cubicBezTo>
                    <a:pt x="843" y="1550"/>
                    <a:pt x="956" y="1618"/>
                    <a:pt x="1064" y="1618"/>
                  </a:cubicBezTo>
                  <a:cubicBezTo>
                    <a:pt x="1126" y="1618"/>
                    <a:pt x="1186" y="1596"/>
                    <a:pt x="1225" y="1546"/>
                  </a:cubicBezTo>
                  <a:cubicBezTo>
                    <a:pt x="1259" y="1505"/>
                    <a:pt x="1296" y="1464"/>
                    <a:pt x="1321" y="1412"/>
                  </a:cubicBezTo>
                  <a:cubicBezTo>
                    <a:pt x="1341" y="1371"/>
                    <a:pt x="1358" y="1333"/>
                    <a:pt x="1375" y="1292"/>
                  </a:cubicBezTo>
                  <a:cubicBezTo>
                    <a:pt x="1424" y="1189"/>
                    <a:pt x="1447" y="1083"/>
                    <a:pt x="1478" y="974"/>
                  </a:cubicBezTo>
                  <a:cubicBezTo>
                    <a:pt x="1498" y="888"/>
                    <a:pt x="1519" y="798"/>
                    <a:pt x="1539" y="713"/>
                  </a:cubicBezTo>
                  <a:cubicBezTo>
                    <a:pt x="1571" y="607"/>
                    <a:pt x="1598" y="501"/>
                    <a:pt x="1581" y="387"/>
                  </a:cubicBezTo>
                  <a:cubicBezTo>
                    <a:pt x="1563" y="254"/>
                    <a:pt x="1492" y="134"/>
                    <a:pt x="1372" y="62"/>
                  </a:cubicBezTo>
                  <a:cubicBezTo>
                    <a:pt x="1297" y="17"/>
                    <a:pt x="1218" y="0"/>
                    <a:pt x="11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7974815" y="3742875"/>
              <a:ext cx="112250" cy="148850"/>
            </a:xfrm>
            <a:custGeom>
              <a:avLst/>
              <a:gdLst/>
              <a:ahLst/>
              <a:cxnLst/>
              <a:rect l="l" t="t" r="r" b="b"/>
              <a:pathLst>
                <a:path w="4490" h="5954" extrusionOk="0">
                  <a:moveTo>
                    <a:pt x="2174" y="551"/>
                  </a:moveTo>
                  <a:cubicBezTo>
                    <a:pt x="2502" y="551"/>
                    <a:pt x="2835" y="660"/>
                    <a:pt x="3118" y="878"/>
                  </a:cubicBezTo>
                  <a:cubicBezTo>
                    <a:pt x="3790" y="1400"/>
                    <a:pt x="3900" y="2293"/>
                    <a:pt x="3852" y="3089"/>
                  </a:cubicBezTo>
                  <a:cubicBezTo>
                    <a:pt x="3824" y="3558"/>
                    <a:pt x="3704" y="4027"/>
                    <a:pt x="3498" y="4449"/>
                  </a:cubicBezTo>
                  <a:cubicBezTo>
                    <a:pt x="3362" y="4729"/>
                    <a:pt x="3151" y="4974"/>
                    <a:pt x="2977" y="5235"/>
                  </a:cubicBezTo>
                  <a:lnTo>
                    <a:pt x="2977" y="5235"/>
                  </a:lnTo>
                  <a:cubicBezTo>
                    <a:pt x="2834" y="5017"/>
                    <a:pt x="2624" y="4845"/>
                    <a:pt x="2409" y="4681"/>
                  </a:cubicBezTo>
                  <a:cubicBezTo>
                    <a:pt x="2046" y="4408"/>
                    <a:pt x="1700" y="4137"/>
                    <a:pt x="1415" y="3777"/>
                  </a:cubicBezTo>
                  <a:cubicBezTo>
                    <a:pt x="846" y="3057"/>
                    <a:pt x="422" y="1988"/>
                    <a:pt x="1011" y="1156"/>
                  </a:cubicBezTo>
                  <a:cubicBezTo>
                    <a:pt x="1297" y="752"/>
                    <a:pt x="1731" y="551"/>
                    <a:pt x="2174" y="551"/>
                  </a:cubicBezTo>
                  <a:close/>
                  <a:moveTo>
                    <a:pt x="2151" y="0"/>
                  </a:moveTo>
                  <a:cubicBezTo>
                    <a:pt x="1781" y="0"/>
                    <a:pt x="1411" y="104"/>
                    <a:pt x="1086" y="331"/>
                  </a:cubicBezTo>
                  <a:cubicBezTo>
                    <a:pt x="185" y="960"/>
                    <a:pt x="0" y="2091"/>
                    <a:pt x="381" y="3078"/>
                  </a:cubicBezTo>
                  <a:cubicBezTo>
                    <a:pt x="604" y="3657"/>
                    <a:pt x="949" y="4185"/>
                    <a:pt x="1392" y="4620"/>
                  </a:cubicBezTo>
                  <a:cubicBezTo>
                    <a:pt x="1809" y="5028"/>
                    <a:pt x="2354" y="5295"/>
                    <a:pt x="2642" y="5820"/>
                  </a:cubicBezTo>
                  <a:cubicBezTo>
                    <a:pt x="2694" y="5914"/>
                    <a:pt x="2775" y="5953"/>
                    <a:pt x="2857" y="5953"/>
                  </a:cubicBezTo>
                  <a:cubicBezTo>
                    <a:pt x="2989" y="5953"/>
                    <a:pt x="3123" y="5850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8"/>
                    <a:pt x="3909" y="4781"/>
                  </a:cubicBezTo>
                  <a:cubicBezTo>
                    <a:pt x="4146" y="4339"/>
                    <a:pt x="4297" y="3856"/>
                    <a:pt x="4366" y="3359"/>
                  </a:cubicBezTo>
                  <a:cubicBezTo>
                    <a:pt x="4489" y="2437"/>
                    <a:pt x="4376" y="1368"/>
                    <a:pt x="3701" y="673"/>
                  </a:cubicBezTo>
                  <a:cubicBezTo>
                    <a:pt x="3291" y="247"/>
                    <a:pt x="2721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8022790" y="3853125"/>
              <a:ext cx="40350" cy="41275"/>
            </a:xfrm>
            <a:custGeom>
              <a:avLst/>
              <a:gdLst/>
              <a:ahLst/>
              <a:cxnLst/>
              <a:rect l="l" t="t" r="r" b="b"/>
              <a:pathLst>
                <a:path w="1614" h="1651" extrusionOk="0">
                  <a:moveTo>
                    <a:pt x="494" y="734"/>
                  </a:moveTo>
                  <a:cubicBezTo>
                    <a:pt x="494" y="734"/>
                    <a:pt x="494" y="734"/>
                    <a:pt x="495" y="734"/>
                  </a:cubicBezTo>
                  <a:lnTo>
                    <a:pt x="495" y="734"/>
                  </a:lnTo>
                  <a:cubicBezTo>
                    <a:pt x="495" y="734"/>
                    <a:pt x="495" y="734"/>
                    <a:pt x="495" y="734"/>
                  </a:cubicBezTo>
                  <a:lnTo>
                    <a:pt x="495" y="734"/>
                  </a:lnTo>
                  <a:cubicBezTo>
                    <a:pt x="494" y="734"/>
                    <a:pt x="494" y="734"/>
                    <a:pt x="494" y="734"/>
                  </a:cubicBezTo>
                  <a:close/>
                  <a:moveTo>
                    <a:pt x="1235" y="1"/>
                  </a:moveTo>
                  <a:cubicBezTo>
                    <a:pt x="1063" y="1"/>
                    <a:pt x="946" y="98"/>
                    <a:pt x="867" y="229"/>
                  </a:cubicBezTo>
                  <a:lnTo>
                    <a:pt x="867" y="229"/>
                  </a:lnTo>
                  <a:cubicBezTo>
                    <a:pt x="784" y="168"/>
                    <a:pt x="685" y="129"/>
                    <a:pt x="576" y="121"/>
                  </a:cubicBezTo>
                  <a:cubicBezTo>
                    <a:pt x="564" y="120"/>
                    <a:pt x="552" y="120"/>
                    <a:pt x="540" y="120"/>
                  </a:cubicBezTo>
                  <a:cubicBezTo>
                    <a:pt x="330" y="120"/>
                    <a:pt x="127" y="262"/>
                    <a:pt x="72" y="464"/>
                  </a:cubicBezTo>
                  <a:cubicBezTo>
                    <a:pt x="0" y="714"/>
                    <a:pt x="181" y="902"/>
                    <a:pt x="315" y="1087"/>
                  </a:cubicBezTo>
                  <a:cubicBezTo>
                    <a:pt x="377" y="1169"/>
                    <a:pt x="439" y="1255"/>
                    <a:pt x="500" y="1340"/>
                  </a:cubicBezTo>
                  <a:cubicBezTo>
                    <a:pt x="586" y="1451"/>
                    <a:pt x="695" y="1549"/>
                    <a:pt x="815" y="1618"/>
                  </a:cubicBezTo>
                  <a:cubicBezTo>
                    <a:pt x="854" y="1640"/>
                    <a:pt x="894" y="1650"/>
                    <a:pt x="932" y="1650"/>
                  </a:cubicBezTo>
                  <a:cubicBezTo>
                    <a:pt x="1078" y="1650"/>
                    <a:pt x="1203" y="1508"/>
                    <a:pt x="1165" y="1351"/>
                  </a:cubicBezTo>
                  <a:cubicBezTo>
                    <a:pt x="1165" y="1350"/>
                    <a:pt x="1164" y="1349"/>
                    <a:pt x="1164" y="1347"/>
                  </a:cubicBezTo>
                  <a:lnTo>
                    <a:pt x="1164" y="1347"/>
                  </a:lnTo>
                  <a:cubicBezTo>
                    <a:pt x="1203" y="1329"/>
                    <a:pt x="1239" y="1304"/>
                    <a:pt x="1268" y="1279"/>
                  </a:cubicBezTo>
                  <a:cubicBezTo>
                    <a:pt x="1337" y="1220"/>
                    <a:pt x="1402" y="1142"/>
                    <a:pt x="1446" y="1067"/>
                  </a:cubicBezTo>
                  <a:cubicBezTo>
                    <a:pt x="1538" y="905"/>
                    <a:pt x="1583" y="727"/>
                    <a:pt x="1604" y="546"/>
                  </a:cubicBezTo>
                  <a:cubicBezTo>
                    <a:pt x="1614" y="456"/>
                    <a:pt x="1614" y="361"/>
                    <a:pt x="1593" y="271"/>
                  </a:cubicBezTo>
                  <a:cubicBezTo>
                    <a:pt x="1552" y="114"/>
                    <a:pt x="1402" y="1"/>
                    <a:pt x="1240" y="1"/>
                  </a:cubicBezTo>
                  <a:cubicBezTo>
                    <a:pt x="1239" y="1"/>
                    <a:pt x="1237" y="1"/>
                    <a:pt x="12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2" name="Google Shape;242;p4"/>
            <p:cNvSpPr/>
            <p:nvPr/>
          </p:nvSpPr>
          <p:spPr>
            <a:xfrm>
              <a:off x="8087365" y="3649325"/>
              <a:ext cx="112250" cy="148800"/>
            </a:xfrm>
            <a:custGeom>
              <a:avLst/>
              <a:gdLst/>
              <a:ahLst/>
              <a:cxnLst/>
              <a:rect l="l" t="t" r="r" b="b"/>
              <a:pathLst>
                <a:path w="4490" h="5952" extrusionOk="0">
                  <a:moveTo>
                    <a:pt x="2173" y="550"/>
                  </a:moveTo>
                  <a:cubicBezTo>
                    <a:pt x="2501" y="550"/>
                    <a:pt x="2833" y="659"/>
                    <a:pt x="3115" y="879"/>
                  </a:cubicBezTo>
                  <a:cubicBezTo>
                    <a:pt x="3790" y="1400"/>
                    <a:pt x="3900" y="2291"/>
                    <a:pt x="3852" y="3089"/>
                  </a:cubicBezTo>
                  <a:cubicBezTo>
                    <a:pt x="3821" y="3555"/>
                    <a:pt x="3704" y="4027"/>
                    <a:pt x="3498" y="4449"/>
                  </a:cubicBezTo>
                  <a:cubicBezTo>
                    <a:pt x="3360" y="4727"/>
                    <a:pt x="3148" y="4973"/>
                    <a:pt x="2975" y="5234"/>
                  </a:cubicBezTo>
                  <a:lnTo>
                    <a:pt x="2975" y="5234"/>
                  </a:lnTo>
                  <a:cubicBezTo>
                    <a:pt x="2831" y="5015"/>
                    <a:pt x="2621" y="4843"/>
                    <a:pt x="2406" y="4682"/>
                  </a:cubicBezTo>
                  <a:cubicBezTo>
                    <a:pt x="2046" y="4408"/>
                    <a:pt x="1697" y="4138"/>
                    <a:pt x="1416" y="3777"/>
                  </a:cubicBezTo>
                  <a:cubicBezTo>
                    <a:pt x="846" y="3055"/>
                    <a:pt x="422" y="1989"/>
                    <a:pt x="1008" y="1157"/>
                  </a:cubicBezTo>
                  <a:cubicBezTo>
                    <a:pt x="1294" y="752"/>
                    <a:pt x="1729" y="550"/>
                    <a:pt x="2173" y="550"/>
                  </a:cubicBezTo>
                  <a:close/>
                  <a:moveTo>
                    <a:pt x="2151" y="0"/>
                  </a:moveTo>
                  <a:cubicBezTo>
                    <a:pt x="1780" y="0"/>
                    <a:pt x="1411" y="104"/>
                    <a:pt x="1087" y="331"/>
                  </a:cubicBezTo>
                  <a:cubicBezTo>
                    <a:pt x="182" y="961"/>
                    <a:pt x="0" y="2088"/>
                    <a:pt x="381" y="3078"/>
                  </a:cubicBezTo>
                  <a:cubicBezTo>
                    <a:pt x="604" y="3654"/>
                    <a:pt x="949" y="4185"/>
                    <a:pt x="1392" y="4617"/>
                  </a:cubicBezTo>
                  <a:cubicBezTo>
                    <a:pt x="1806" y="5025"/>
                    <a:pt x="2355" y="5295"/>
                    <a:pt x="2642" y="5816"/>
                  </a:cubicBezTo>
                  <a:cubicBezTo>
                    <a:pt x="2694" y="5911"/>
                    <a:pt x="2775" y="5951"/>
                    <a:pt x="2858" y="5951"/>
                  </a:cubicBezTo>
                  <a:cubicBezTo>
                    <a:pt x="2989" y="5951"/>
                    <a:pt x="3123" y="5849"/>
                    <a:pt x="3141" y="5705"/>
                  </a:cubicBezTo>
                  <a:lnTo>
                    <a:pt x="3141" y="5705"/>
                  </a:lnTo>
                  <a:cubicBezTo>
                    <a:pt x="3482" y="5506"/>
                    <a:pt x="3732" y="5109"/>
                    <a:pt x="3910" y="4781"/>
                  </a:cubicBezTo>
                  <a:cubicBezTo>
                    <a:pt x="4146" y="4340"/>
                    <a:pt x="4297" y="3856"/>
                    <a:pt x="4362" y="3360"/>
                  </a:cubicBezTo>
                  <a:cubicBezTo>
                    <a:pt x="4489" y="2435"/>
                    <a:pt x="4376" y="1369"/>
                    <a:pt x="3701" y="670"/>
                  </a:cubicBezTo>
                  <a:cubicBezTo>
                    <a:pt x="3292" y="246"/>
                    <a:pt x="2720" y="0"/>
                    <a:pt x="215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3" name="Google Shape;243;p4"/>
            <p:cNvSpPr/>
            <p:nvPr/>
          </p:nvSpPr>
          <p:spPr>
            <a:xfrm>
              <a:off x="8135340" y="3759525"/>
              <a:ext cx="40350" cy="41325"/>
            </a:xfrm>
            <a:custGeom>
              <a:avLst/>
              <a:gdLst/>
              <a:ahLst/>
              <a:cxnLst/>
              <a:rect l="l" t="t" r="r" b="b"/>
              <a:pathLst>
                <a:path w="1614" h="1653" extrusionOk="0">
                  <a:moveTo>
                    <a:pt x="465" y="703"/>
                  </a:moveTo>
                  <a:cubicBezTo>
                    <a:pt x="465" y="703"/>
                    <a:pt x="468" y="705"/>
                    <a:pt x="473" y="709"/>
                  </a:cubicBezTo>
                  <a:cubicBezTo>
                    <a:pt x="474" y="710"/>
                    <a:pt x="475" y="711"/>
                    <a:pt x="476" y="712"/>
                  </a:cubicBezTo>
                  <a:lnTo>
                    <a:pt x="476" y="712"/>
                  </a:lnTo>
                  <a:cubicBezTo>
                    <a:pt x="469" y="706"/>
                    <a:pt x="465" y="703"/>
                    <a:pt x="465" y="703"/>
                  </a:cubicBezTo>
                  <a:close/>
                  <a:moveTo>
                    <a:pt x="1270" y="738"/>
                  </a:moveTo>
                  <a:cubicBezTo>
                    <a:pt x="1270" y="743"/>
                    <a:pt x="1269" y="752"/>
                    <a:pt x="1268" y="764"/>
                  </a:cubicBezTo>
                  <a:lnTo>
                    <a:pt x="1268" y="754"/>
                  </a:lnTo>
                  <a:cubicBezTo>
                    <a:pt x="1268" y="749"/>
                    <a:pt x="1269" y="745"/>
                    <a:pt x="1269" y="742"/>
                  </a:cubicBezTo>
                  <a:lnTo>
                    <a:pt x="1269" y="742"/>
                  </a:lnTo>
                  <a:cubicBezTo>
                    <a:pt x="1269" y="741"/>
                    <a:pt x="1270" y="739"/>
                    <a:pt x="1270" y="738"/>
                  </a:cubicBezTo>
                  <a:close/>
                  <a:moveTo>
                    <a:pt x="1235" y="0"/>
                  </a:moveTo>
                  <a:cubicBezTo>
                    <a:pt x="1063" y="0"/>
                    <a:pt x="946" y="99"/>
                    <a:pt x="868" y="230"/>
                  </a:cubicBezTo>
                  <a:lnTo>
                    <a:pt x="868" y="230"/>
                  </a:lnTo>
                  <a:cubicBezTo>
                    <a:pt x="784" y="170"/>
                    <a:pt x="685" y="132"/>
                    <a:pt x="576" y="123"/>
                  </a:cubicBezTo>
                  <a:cubicBezTo>
                    <a:pt x="564" y="123"/>
                    <a:pt x="552" y="122"/>
                    <a:pt x="540" y="122"/>
                  </a:cubicBezTo>
                  <a:cubicBezTo>
                    <a:pt x="330" y="122"/>
                    <a:pt x="127" y="262"/>
                    <a:pt x="69" y="466"/>
                  </a:cubicBezTo>
                  <a:cubicBezTo>
                    <a:pt x="1" y="713"/>
                    <a:pt x="178" y="905"/>
                    <a:pt x="312" y="1086"/>
                  </a:cubicBezTo>
                  <a:cubicBezTo>
                    <a:pt x="377" y="1172"/>
                    <a:pt x="436" y="1257"/>
                    <a:pt x="501" y="1340"/>
                  </a:cubicBezTo>
                  <a:cubicBezTo>
                    <a:pt x="583" y="1453"/>
                    <a:pt x="695" y="1552"/>
                    <a:pt x="815" y="1621"/>
                  </a:cubicBezTo>
                  <a:cubicBezTo>
                    <a:pt x="853" y="1643"/>
                    <a:pt x="893" y="1653"/>
                    <a:pt x="931" y="1653"/>
                  </a:cubicBezTo>
                  <a:cubicBezTo>
                    <a:pt x="1076" y="1653"/>
                    <a:pt x="1203" y="1510"/>
                    <a:pt x="1165" y="1350"/>
                  </a:cubicBezTo>
                  <a:cubicBezTo>
                    <a:pt x="1165" y="1350"/>
                    <a:pt x="1165" y="1349"/>
                    <a:pt x="1164" y="1348"/>
                  </a:cubicBezTo>
                  <a:lnTo>
                    <a:pt x="1164" y="1348"/>
                  </a:lnTo>
                  <a:cubicBezTo>
                    <a:pt x="1204" y="1329"/>
                    <a:pt x="1240" y="1304"/>
                    <a:pt x="1268" y="1278"/>
                  </a:cubicBezTo>
                  <a:cubicBezTo>
                    <a:pt x="1333" y="1220"/>
                    <a:pt x="1402" y="1145"/>
                    <a:pt x="1446" y="1069"/>
                  </a:cubicBezTo>
                  <a:cubicBezTo>
                    <a:pt x="1538" y="908"/>
                    <a:pt x="1584" y="729"/>
                    <a:pt x="1604" y="549"/>
                  </a:cubicBezTo>
                  <a:cubicBezTo>
                    <a:pt x="1614" y="456"/>
                    <a:pt x="1614" y="359"/>
                    <a:pt x="1593" y="271"/>
                  </a:cubicBezTo>
                  <a:cubicBezTo>
                    <a:pt x="1552" y="113"/>
                    <a:pt x="1402" y="3"/>
                    <a:pt x="1241" y="0"/>
                  </a:cubicBezTo>
                  <a:cubicBezTo>
                    <a:pt x="1239" y="0"/>
                    <a:pt x="1237" y="0"/>
                    <a:pt x="123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334565" y="3687200"/>
              <a:ext cx="110275" cy="150400"/>
            </a:xfrm>
            <a:custGeom>
              <a:avLst/>
              <a:gdLst/>
              <a:ahLst/>
              <a:cxnLst/>
              <a:rect l="l" t="t" r="r" b="b"/>
              <a:pathLst>
                <a:path w="4411" h="6016" extrusionOk="0">
                  <a:moveTo>
                    <a:pt x="2113" y="554"/>
                  </a:moveTo>
                  <a:cubicBezTo>
                    <a:pt x="2581" y="554"/>
                    <a:pt x="3042" y="788"/>
                    <a:pt x="3345" y="1197"/>
                  </a:cubicBezTo>
                  <a:cubicBezTo>
                    <a:pt x="3832" y="1851"/>
                    <a:pt x="3735" y="2739"/>
                    <a:pt x="3519" y="3479"/>
                  </a:cubicBezTo>
                  <a:cubicBezTo>
                    <a:pt x="3396" y="3907"/>
                    <a:pt x="3198" y="4315"/>
                    <a:pt x="2927" y="4668"/>
                  </a:cubicBezTo>
                  <a:cubicBezTo>
                    <a:pt x="2736" y="4918"/>
                    <a:pt x="2478" y="5116"/>
                    <a:pt x="2254" y="5337"/>
                  </a:cubicBezTo>
                  <a:lnTo>
                    <a:pt x="2254" y="5337"/>
                  </a:lnTo>
                  <a:cubicBezTo>
                    <a:pt x="2154" y="5081"/>
                    <a:pt x="1974" y="4859"/>
                    <a:pt x="1782" y="4647"/>
                  </a:cubicBezTo>
                  <a:cubicBezTo>
                    <a:pt x="1460" y="4288"/>
                    <a:pt x="1169" y="3924"/>
                    <a:pt x="963" y="3483"/>
                  </a:cubicBezTo>
                  <a:cubicBezTo>
                    <a:pt x="573" y="2640"/>
                    <a:pt x="429" y="1498"/>
                    <a:pt x="1248" y="858"/>
                  </a:cubicBezTo>
                  <a:cubicBezTo>
                    <a:pt x="1512" y="650"/>
                    <a:pt x="1814" y="554"/>
                    <a:pt x="2113" y="554"/>
                  </a:cubicBezTo>
                  <a:close/>
                  <a:moveTo>
                    <a:pt x="2114" y="0"/>
                  </a:moveTo>
                  <a:cubicBezTo>
                    <a:pt x="1944" y="0"/>
                    <a:pt x="1772" y="24"/>
                    <a:pt x="1601" y="73"/>
                  </a:cubicBezTo>
                  <a:cubicBezTo>
                    <a:pt x="518" y="392"/>
                    <a:pt x="1" y="1471"/>
                    <a:pt x="121" y="2540"/>
                  </a:cubicBezTo>
                  <a:cubicBezTo>
                    <a:pt x="193" y="3164"/>
                    <a:pt x="419" y="3777"/>
                    <a:pt x="758" y="4308"/>
                  </a:cubicBezTo>
                  <a:cubicBezTo>
                    <a:pt x="1087" y="4826"/>
                    <a:pt x="1618" y="5226"/>
                    <a:pt x="1806" y="5826"/>
                  </a:cubicBezTo>
                  <a:cubicBezTo>
                    <a:pt x="1847" y="5954"/>
                    <a:pt x="1961" y="6015"/>
                    <a:pt x="2074" y="6015"/>
                  </a:cubicBezTo>
                  <a:cubicBezTo>
                    <a:pt x="2189" y="6015"/>
                    <a:pt x="2303" y="5950"/>
                    <a:pt x="2331" y="5824"/>
                  </a:cubicBezTo>
                  <a:lnTo>
                    <a:pt x="2331" y="5824"/>
                  </a:lnTo>
                  <a:cubicBezTo>
                    <a:pt x="2692" y="5699"/>
                    <a:pt x="3003" y="5383"/>
                    <a:pt x="3235" y="5107"/>
                  </a:cubicBezTo>
                  <a:cubicBezTo>
                    <a:pt x="3544" y="4740"/>
                    <a:pt x="3780" y="4329"/>
                    <a:pt x="3951" y="3883"/>
                  </a:cubicBezTo>
                  <a:cubicBezTo>
                    <a:pt x="4284" y="3023"/>
                    <a:pt x="4411" y="1933"/>
                    <a:pt x="3938" y="1108"/>
                  </a:cubicBezTo>
                  <a:cubicBezTo>
                    <a:pt x="3561" y="450"/>
                    <a:pt x="2859" y="0"/>
                    <a:pt x="21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367140" y="3800550"/>
              <a:ext cx="39825" cy="39750"/>
            </a:xfrm>
            <a:custGeom>
              <a:avLst/>
              <a:gdLst/>
              <a:ahLst/>
              <a:cxnLst/>
              <a:rect l="l" t="t" r="r" b="b"/>
              <a:pathLst>
                <a:path w="1593" h="1590" extrusionOk="0">
                  <a:moveTo>
                    <a:pt x="1038" y="376"/>
                  </a:moveTo>
                  <a:cubicBezTo>
                    <a:pt x="1038" y="376"/>
                    <a:pt x="1038" y="378"/>
                    <a:pt x="1037" y="382"/>
                  </a:cubicBezTo>
                  <a:lnTo>
                    <a:pt x="1037" y="382"/>
                  </a:lnTo>
                  <a:cubicBezTo>
                    <a:pt x="1038" y="378"/>
                    <a:pt x="1038" y="376"/>
                    <a:pt x="1038" y="376"/>
                  </a:cubicBezTo>
                  <a:close/>
                  <a:moveTo>
                    <a:pt x="627" y="432"/>
                  </a:moveTo>
                  <a:cubicBezTo>
                    <a:pt x="626" y="435"/>
                    <a:pt x="626" y="438"/>
                    <a:pt x="626" y="441"/>
                  </a:cubicBezTo>
                  <a:lnTo>
                    <a:pt x="626" y="441"/>
                  </a:lnTo>
                  <a:cubicBezTo>
                    <a:pt x="626" y="441"/>
                    <a:pt x="625" y="440"/>
                    <a:pt x="625" y="440"/>
                  </a:cubicBezTo>
                  <a:lnTo>
                    <a:pt x="625" y="440"/>
                  </a:lnTo>
                  <a:cubicBezTo>
                    <a:pt x="626" y="437"/>
                    <a:pt x="626" y="435"/>
                    <a:pt x="627" y="432"/>
                  </a:cubicBezTo>
                  <a:close/>
                  <a:moveTo>
                    <a:pt x="617" y="432"/>
                  </a:moveTo>
                  <a:cubicBezTo>
                    <a:pt x="619" y="437"/>
                    <a:pt x="620" y="441"/>
                    <a:pt x="622" y="445"/>
                  </a:cubicBezTo>
                  <a:lnTo>
                    <a:pt x="622" y="445"/>
                  </a:lnTo>
                  <a:cubicBezTo>
                    <a:pt x="622" y="445"/>
                    <a:pt x="622" y="445"/>
                    <a:pt x="622" y="446"/>
                  </a:cubicBezTo>
                  <a:lnTo>
                    <a:pt x="622" y="446"/>
                  </a:lnTo>
                  <a:cubicBezTo>
                    <a:pt x="620" y="441"/>
                    <a:pt x="618" y="437"/>
                    <a:pt x="617" y="432"/>
                  </a:cubicBezTo>
                  <a:close/>
                  <a:moveTo>
                    <a:pt x="399" y="562"/>
                  </a:moveTo>
                  <a:cubicBezTo>
                    <a:pt x="400" y="562"/>
                    <a:pt x="404" y="568"/>
                    <a:pt x="414" y="585"/>
                  </a:cubicBezTo>
                  <a:lnTo>
                    <a:pt x="414" y="585"/>
                  </a:lnTo>
                  <a:cubicBezTo>
                    <a:pt x="413" y="584"/>
                    <a:pt x="413" y="584"/>
                    <a:pt x="413" y="584"/>
                  </a:cubicBezTo>
                  <a:lnTo>
                    <a:pt x="413" y="584"/>
                  </a:lnTo>
                  <a:cubicBezTo>
                    <a:pt x="406" y="574"/>
                    <a:pt x="399" y="562"/>
                    <a:pt x="399" y="562"/>
                  </a:cubicBezTo>
                  <a:close/>
                  <a:moveTo>
                    <a:pt x="418" y="597"/>
                  </a:moveTo>
                  <a:cubicBezTo>
                    <a:pt x="418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9" y="597"/>
                    <a:pt x="419" y="597"/>
                  </a:cubicBezTo>
                  <a:lnTo>
                    <a:pt x="419" y="597"/>
                  </a:lnTo>
                  <a:cubicBezTo>
                    <a:pt x="419" y="597"/>
                    <a:pt x="418" y="597"/>
                    <a:pt x="418" y="597"/>
                  </a:cubicBezTo>
                  <a:close/>
                  <a:moveTo>
                    <a:pt x="440" y="680"/>
                  </a:moveTo>
                  <a:cubicBezTo>
                    <a:pt x="440" y="680"/>
                    <a:pt x="440" y="680"/>
                    <a:pt x="440" y="680"/>
                  </a:cubicBezTo>
                  <a:lnTo>
                    <a:pt x="440" y="680"/>
                  </a:lnTo>
                  <a:cubicBezTo>
                    <a:pt x="440" y="681"/>
                    <a:pt x="440" y="682"/>
                    <a:pt x="440" y="682"/>
                  </a:cubicBezTo>
                  <a:lnTo>
                    <a:pt x="440" y="682"/>
                  </a:lnTo>
                  <a:cubicBezTo>
                    <a:pt x="440" y="681"/>
                    <a:pt x="440" y="681"/>
                    <a:pt x="440" y="680"/>
                  </a:cubicBezTo>
                  <a:close/>
                  <a:moveTo>
                    <a:pt x="486" y="0"/>
                  </a:moveTo>
                  <a:cubicBezTo>
                    <a:pt x="256" y="0"/>
                    <a:pt x="51" y="157"/>
                    <a:pt x="21" y="391"/>
                  </a:cubicBezTo>
                  <a:cubicBezTo>
                    <a:pt x="0" y="524"/>
                    <a:pt x="44" y="638"/>
                    <a:pt x="99" y="758"/>
                  </a:cubicBezTo>
                  <a:cubicBezTo>
                    <a:pt x="137" y="833"/>
                    <a:pt x="174" y="912"/>
                    <a:pt x="209" y="990"/>
                  </a:cubicBezTo>
                  <a:cubicBezTo>
                    <a:pt x="250" y="1076"/>
                    <a:pt x="284" y="1172"/>
                    <a:pt x="332" y="1254"/>
                  </a:cubicBezTo>
                  <a:cubicBezTo>
                    <a:pt x="391" y="1350"/>
                    <a:pt x="465" y="1446"/>
                    <a:pt x="548" y="1522"/>
                  </a:cubicBezTo>
                  <a:cubicBezTo>
                    <a:pt x="596" y="1565"/>
                    <a:pt x="654" y="1590"/>
                    <a:pt x="714" y="1590"/>
                  </a:cubicBezTo>
                  <a:cubicBezTo>
                    <a:pt x="745" y="1590"/>
                    <a:pt x="777" y="1583"/>
                    <a:pt x="808" y="1569"/>
                  </a:cubicBezTo>
                  <a:cubicBezTo>
                    <a:pt x="891" y="1535"/>
                    <a:pt x="956" y="1446"/>
                    <a:pt x="952" y="1354"/>
                  </a:cubicBezTo>
                  <a:cubicBezTo>
                    <a:pt x="952" y="1347"/>
                    <a:pt x="952" y="1341"/>
                    <a:pt x="952" y="1334"/>
                  </a:cubicBezTo>
                  <a:lnTo>
                    <a:pt x="952" y="1334"/>
                  </a:lnTo>
                  <a:cubicBezTo>
                    <a:pt x="993" y="1324"/>
                    <a:pt x="1032" y="1308"/>
                    <a:pt x="1065" y="1288"/>
                  </a:cubicBezTo>
                  <a:cubicBezTo>
                    <a:pt x="1137" y="1247"/>
                    <a:pt x="1216" y="1193"/>
                    <a:pt x="1271" y="1131"/>
                  </a:cubicBezTo>
                  <a:cubicBezTo>
                    <a:pt x="1394" y="997"/>
                    <a:pt x="1480" y="833"/>
                    <a:pt x="1538" y="662"/>
                  </a:cubicBezTo>
                  <a:cubicBezTo>
                    <a:pt x="1566" y="576"/>
                    <a:pt x="1586" y="483"/>
                    <a:pt x="1590" y="394"/>
                  </a:cubicBezTo>
                  <a:cubicBezTo>
                    <a:pt x="1593" y="227"/>
                    <a:pt x="1476" y="79"/>
                    <a:pt x="1316" y="34"/>
                  </a:cubicBezTo>
                  <a:cubicBezTo>
                    <a:pt x="1281" y="24"/>
                    <a:pt x="1246" y="19"/>
                    <a:pt x="1212" y="19"/>
                  </a:cubicBezTo>
                  <a:cubicBezTo>
                    <a:pt x="1105" y="19"/>
                    <a:pt x="1004" y="65"/>
                    <a:pt x="921" y="137"/>
                  </a:cubicBezTo>
                  <a:cubicBezTo>
                    <a:pt x="908" y="148"/>
                    <a:pt x="896" y="160"/>
                    <a:pt x="885" y="172"/>
                  </a:cubicBezTo>
                  <a:lnTo>
                    <a:pt x="885" y="172"/>
                  </a:lnTo>
                  <a:cubicBezTo>
                    <a:pt x="784" y="65"/>
                    <a:pt x="642" y="0"/>
                    <a:pt x="493" y="0"/>
                  </a:cubicBezTo>
                  <a:cubicBezTo>
                    <a:pt x="491" y="0"/>
                    <a:pt x="489" y="0"/>
                    <a:pt x="4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4"/>
            <p:cNvSpPr/>
            <p:nvPr/>
          </p:nvSpPr>
          <p:spPr>
            <a:xfrm>
              <a:off x="7638025" y="4020350"/>
              <a:ext cx="483050" cy="269625"/>
            </a:xfrm>
            <a:custGeom>
              <a:avLst/>
              <a:gdLst/>
              <a:ahLst/>
              <a:cxnLst/>
              <a:rect l="l" t="t" r="r" b="b"/>
              <a:pathLst>
                <a:path w="19322" h="10785" extrusionOk="0">
                  <a:moveTo>
                    <a:pt x="172" y="0"/>
                  </a:moveTo>
                  <a:cubicBezTo>
                    <a:pt x="87" y="0"/>
                    <a:pt x="0" y="94"/>
                    <a:pt x="52" y="195"/>
                  </a:cubicBezTo>
                  <a:cubicBezTo>
                    <a:pt x="1659" y="3396"/>
                    <a:pt x="4099" y="6229"/>
                    <a:pt x="7261" y="7970"/>
                  </a:cubicBezTo>
                  <a:cubicBezTo>
                    <a:pt x="10560" y="9788"/>
                    <a:pt x="14260" y="10784"/>
                    <a:pt x="18017" y="10784"/>
                  </a:cubicBezTo>
                  <a:cubicBezTo>
                    <a:pt x="18287" y="10784"/>
                    <a:pt x="18558" y="10779"/>
                    <a:pt x="18829" y="10769"/>
                  </a:cubicBezTo>
                  <a:cubicBezTo>
                    <a:pt x="19310" y="10748"/>
                    <a:pt x="19322" y="10001"/>
                    <a:pt x="18851" y="10001"/>
                  </a:cubicBezTo>
                  <a:cubicBezTo>
                    <a:pt x="18843" y="10001"/>
                    <a:pt x="18836" y="10001"/>
                    <a:pt x="18829" y="10001"/>
                  </a:cubicBezTo>
                  <a:cubicBezTo>
                    <a:pt x="18487" y="10018"/>
                    <a:pt x="18145" y="10026"/>
                    <a:pt x="17802" y="10026"/>
                  </a:cubicBezTo>
                  <a:cubicBezTo>
                    <a:pt x="14252" y="10026"/>
                    <a:pt x="10684" y="9142"/>
                    <a:pt x="7528" y="7514"/>
                  </a:cubicBezTo>
                  <a:cubicBezTo>
                    <a:pt x="4335" y="5863"/>
                    <a:pt x="1984" y="3186"/>
                    <a:pt x="275" y="65"/>
                  </a:cubicBezTo>
                  <a:cubicBezTo>
                    <a:pt x="249" y="19"/>
                    <a:pt x="211" y="0"/>
                    <a:pt x="1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4"/>
            <p:cNvSpPr/>
            <p:nvPr/>
          </p:nvSpPr>
          <p:spPr>
            <a:xfrm rot="130776">
              <a:off x="8057862" y="4250765"/>
              <a:ext cx="991989" cy="1404774"/>
            </a:xfrm>
            <a:custGeom>
              <a:avLst/>
              <a:gdLst/>
              <a:ahLst/>
              <a:cxnLst/>
              <a:rect l="l" t="t" r="r" b="b"/>
              <a:pathLst>
                <a:path w="147951" h="209516" extrusionOk="0">
                  <a:moveTo>
                    <a:pt x="686" y="0"/>
                  </a:moveTo>
                  <a:cubicBezTo>
                    <a:pt x="333" y="0"/>
                    <a:pt x="1" y="505"/>
                    <a:pt x="299" y="887"/>
                  </a:cubicBezTo>
                  <a:cubicBezTo>
                    <a:pt x="12779" y="16811"/>
                    <a:pt x="23736" y="34222"/>
                    <a:pt x="33810" y="51746"/>
                  </a:cubicBezTo>
                  <a:cubicBezTo>
                    <a:pt x="42611" y="67053"/>
                    <a:pt x="50718" y="82719"/>
                    <a:pt x="58656" y="98487"/>
                  </a:cubicBezTo>
                  <a:cubicBezTo>
                    <a:pt x="72389" y="125765"/>
                    <a:pt x="85924" y="153782"/>
                    <a:pt x="106138" y="176984"/>
                  </a:cubicBezTo>
                  <a:cubicBezTo>
                    <a:pt x="117497" y="190023"/>
                    <a:pt x="130867" y="201116"/>
                    <a:pt x="146076" y="209386"/>
                  </a:cubicBezTo>
                  <a:cubicBezTo>
                    <a:pt x="146241" y="209476"/>
                    <a:pt x="146403" y="209515"/>
                    <a:pt x="146555" y="209515"/>
                  </a:cubicBezTo>
                  <a:cubicBezTo>
                    <a:pt x="147409" y="209515"/>
                    <a:pt x="147951" y="208272"/>
                    <a:pt x="147053" y="207719"/>
                  </a:cubicBezTo>
                  <a:cubicBezTo>
                    <a:pt x="133835" y="199601"/>
                    <a:pt x="121640" y="189902"/>
                    <a:pt x="111121" y="178480"/>
                  </a:cubicBezTo>
                  <a:cubicBezTo>
                    <a:pt x="101086" y="167589"/>
                    <a:pt x="92659" y="155356"/>
                    <a:pt x="85115" y="142638"/>
                  </a:cubicBezTo>
                  <a:cubicBezTo>
                    <a:pt x="68219" y="114141"/>
                    <a:pt x="54912" y="83668"/>
                    <a:pt x="38425" y="54929"/>
                  </a:cubicBezTo>
                  <a:cubicBezTo>
                    <a:pt x="33150" y="45740"/>
                    <a:pt x="27539" y="36736"/>
                    <a:pt x="21643" y="27935"/>
                  </a:cubicBezTo>
                  <a:cubicBezTo>
                    <a:pt x="15207" y="18329"/>
                    <a:pt x="8136" y="9267"/>
                    <a:pt x="1010" y="176"/>
                  </a:cubicBezTo>
                  <a:cubicBezTo>
                    <a:pt x="913" y="52"/>
                    <a:pt x="798" y="0"/>
                    <a:pt x="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169164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0"/>
          <p:cNvGrpSpPr/>
          <p:nvPr/>
        </p:nvGrpSpPr>
        <p:grpSpPr>
          <a:xfrm>
            <a:off x="-263" y="-8667"/>
            <a:ext cx="6923888" cy="6875200"/>
            <a:chOff x="-202" y="-6500"/>
            <a:chExt cx="5558677" cy="5156400"/>
          </a:xfrm>
        </p:grpSpPr>
        <p:sp>
          <p:nvSpPr>
            <p:cNvPr id="165" name="Google Shape;165;p20"/>
            <p:cNvSpPr/>
            <p:nvPr/>
          </p:nvSpPr>
          <p:spPr>
            <a:xfrm rot="5400000" flipH="1">
              <a:off x="-235852" y="229150"/>
              <a:ext cx="5156400" cy="4685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66;p20"/>
            <p:cNvSpPr/>
            <p:nvPr/>
          </p:nvSpPr>
          <p:spPr>
            <a:xfrm flipH="1">
              <a:off x="4628418" y="0"/>
              <a:ext cx="930058" cy="5143479"/>
            </a:xfrm>
            <a:custGeom>
              <a:avLst/>
              <a:gdLst/>
              <a:ahLst/>
              <a:cxnLst/>
              <a:rect l="l" t="t" r="r" b="b"/>
              <a:pathLst>
                <a:path w="34291" h="34874" extrusionOk="0">
                  <a:moveTo>
                    <a:pt x="24658" y="1"/>
                  </a:moveTo>
                  <a:cubicBezTo>
                    <a:pt x="24658" y="1"/>
                    <a:pt x="17669" y="715"/>
                    <a:pt x="15824" y="4715"/>
                  </a:cubicBezTo>
                  <a:cubicBezTo>
                    <a:pt x="13823" y="9073"/>
                    <a:pt x="16824" y="14550"/>
                    <a:pt x="16240" y="19110"/>
                  </a:cubicBezTo>
                  <a:cubicBezTo>
                    <a:pt x="15609" y="23944"/>
                    <a:pt x="4239" y="29957"/>
                    <a:pt x="2262" y="31754"/>
                  </a:cubicBezTo>
                  <a:cubicBezTo>
                    <a:pt x="286" y="33564"/>
                    <a:pt x="0" y="34874"/>
                    <a:pt x="0" y="34874"/>
                  </a:cubicBezTo>
                  <a:lnTo>
                    <a:pt x="34290" y="34874"/>
                  </a:lnTo>
                  <a:lnTo>
                    <a:pt x="34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67" name="Google Shape;167;p20"/>
          <p:cNvSpPr txBox="1">
            <a:spLocks noGrp="1"/>
          </p:cNvSpPr>
          <p:nvPr>
            <p:ph type="title" hasCustomPrompt="1"/>
          </p:nvPr>
        </p:nvSpPr>
        <p:spPr>
          <a:xfrm>
            <a:off x="1083248" y="1943451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1"/>
          </p:nvPr>
        </p:nvSpPr>
        <p:spPr>
          <a:xfrm>
            <a:off x="2687567" y="1632688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2"/>
          </p:nvPr>
        </p:nvSpPr>
        <p:spPr>
          <a:xfrm>
            <a:off x="2687567" y="2105120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title" idx="3" hasCustomPrompt="1"/>
          </p:nvPr>
        </p:nvSpPr>
        <p:spPr>
          <a:xfrm>
            <a:off x="1083248" y="3495684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4"/>
          </p:nvPr>
        </p:nvSpPr>
        <p:spPr>
          <a:xfrm>
            <a:off x="2687567" y="3187904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5"/>
          </p:nvPr>
        </p:nvSpPr>
        <p:spPr>
          <a:xfrm>
            <a:off x="2687567" y="3660336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title" idx="6" hasCustomPrompt="1"/>
          </p:nvPr>
        </p:nvSpPr>
        <p:spPr>
          <a:xfrm>
            <a:off x="1083248" y="5047917"/>
            <a:ext cx="999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74" name="Google Shape;174;p20"/>
          <p:cNvSpPr txBox="1">
            <a:spLocks noGrp="1"/>
          </p:cNvSpPr>
          <p:nvPr>
            <p:ph type="subTitle" idx="7"/>
          </p:nvPr>
        </p:nvSpPr>
        <p:spPr>
          <a:xfrm>
            <a:off x="2687567" y="4740137"/>
            <a:ext cx="3230800" cy="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24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 b="1"/>
            </a:lvl9pPr>
          </a:lstStyle>
          <a:p>
            <a:endParaRPr/>
          </a:p>
        </p:txBody>
      </p:sp>
      <p:sp>
        <p:nvSpPr>
          <p:cNvPr id="175" name="Google Shape;175;p20"/>
          <p:cNvSpPr txBox="1">
            <a:spLocks noGrp="1"/>
          </p:cNvSpPr>
          <p:nvPr>
            <p:ph type="subTitle" idx="8"/>
          </p:nvPr>
        </p:nvSpPr>
        <p:spPr>
          <a:xfrm>
            <a:off x="2687567" y="5212569"/>
            <a:ext cx="3230800" cy="95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title" idx="9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93608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inpin heiti" charset="-122"/>
                <a:ea typeface="inpin heiti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020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177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12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249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552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650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69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 b="0" i="0">
                <a:latin typeface="inpin heiti" charset="-122"/>
                <a:ea typeface="inpin heiti" charset="-122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45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46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03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  <a:lvl2pPr>
              <a:defRPr b="0" i="0">
                <a:latin typeface="inpin heiti" charset="-122"/>
                <a:ea typeface="inpin heiti" charset="-122"/>
              </a:defRPr>
            </a:lvl2pPr>
            <a:lvl3pPr>
              <a:defRPr b="0" i="0">
                <a:latin typeface="inpin heiti" charset="-122"/>
                <a:ea typeface="inpin heiti" charset="-122"/>
              </a:defRPr>
            </a:lvl3pPr>
            <a:lvl4pPr>
              <a:defRPr b="0" i="0">
                <a:latin typeface="inpin heiti" charset="-122"/>
                <a:ea typeface="inpin heiti" charset="-122"/>
              </a:defRPr>
            </a:lvl4pPr>
            <a:lvl5pPr>
              <a:defRPr b="0" i="0">
                <a:latin typeface="inpin heiti" charset="-122"/>
                <a:ea typeface="inpin heiti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 b="0" i="0">
                <a:latin typeface="inpin heiti" charset="-122"/>
                <a:ea typeface="inpin heiti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inpin heiti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inpin heiti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81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79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92599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0669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6253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873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4547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66375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056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79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5835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80461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424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81558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numCol="1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 numCol="1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6832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0042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numCol="1"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numCol="1"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8911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 numCol="1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 numCol="1"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47521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numCol="1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numCol="1"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numCol="1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numCol="1"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 numCol="1"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9271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7354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9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632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numCol="1"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 numCol="1"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 numCol="1"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2644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numCol="1"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numCol="1"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 numCol="1"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9930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6318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 numCol="1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 num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numCol="1"/>
          <a:lstStyle/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numCol="1"/>
          <a:lstStyle/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numCol="1"/>
          <a:lstStyle/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204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2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9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7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62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390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917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zha One"/>
              <a:buNone/>
              <a:defRPr sz="3000">
                <a:solidFill>
                  <a:schemeClr val="dk1"/>
                </a:solidFill>
                <a:latin typeface="Rozha One"/>
                <a:ea typeface="Rozha One"/>
                <a:cs typeface="Rozha One"/>
                <a:sym typeface="Rozh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" y="21077"/>
            <a:ext cx="1786707" cy="1132948"/>
          </a:xfrm>
          <a:prstGeom prst="rect">
            <a:avLst/>
          </a:prstGeom>
        </p:spPr>
      </p:pic>
      <p:pic>
        <p:nvPicPr>
          <p:cNvPr id="5" name="Google Shape;564;p9"/>
          <p:cNvPicPr preferRelativeResize="0"/>
          <p:nvPr userDrawn="1"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-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3227263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wdDnDiag">
          <a:fgClr>
            <a:srgbClr val="FFF3F3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3730943" y="2690813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596151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E9FD93-8BE8-42EE-993C-44E80DCF351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2023/10/4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FA2EBE-C0F0-452B-AD5C-74D94C8690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137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numCol="1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numCol="1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95BEA16F-2FB2-439C-92FE-96818810969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10/4/2023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numCol="1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3234D488-A34F-4C26-885B-40113315AEA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566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iCiel Panton Black" pitchFamily="50" charset="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Lato" pitchFamily="34" charset="0"/>
          <a:ea typeface="+mn-ea"/>
          <a:cs typeface="Lato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8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655" y="6095365"/>
            <a:ext cx="5212715" cy="740410"/>
          </a:xfrm>
          <a:prstGeom prst="rect">
            <a:avLst/>
          </a:prstGeom>
        </p:spPr>
      </p:pic>
      <p:pic>
        <p:nvPicPr>
          <p:cNvPr id="2" name="图片 1" descr="31f7217a017c2d9a8a7bcbd9844c162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3820" y="1905635"/>
            <a:ext cx="7959725" cy="4726940"/>
          </a:xfrm>
          <a:prstGeom prst="rect">
            <a:avLst/>
          </a:prstGeom>
        </p:spPr>
      </p:pic>
      <p:pic>
        <p:nvPicPr>
          <p:cNvPr id="8" name="图片 7" descr="572005ec0a0c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80670" y="-6985"/>
            <a:ext cx="4154170" cy="2347595"/>
          </a:xfrm>
          <a:prstGeom prst="rect">
            <a:avLst/>
          </a:prstGeom>
        </p:spPr>
      </p:pic>
      <p:pic>
        <p:nvPicPr>
          <p:cNvPr id="16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280670" y="2966020"/>
            <a:ext cx="4174490" cy="2952115"/>
          </a:xfrm>
          <a:prstGeom prst="rect">
            <a:avLst/>
          </a:prstGeom>
        </p:spPr>
      </p:pic>
      <p:pic>
        <p:nvPicPr>
          <p:cNvPr id="3" name="图片 2" descr="觅元素584a989cd6c5a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0760" y="829310"/>
            <a:ext cx="7187565" cy="1394460"/>
          </a:xfrm>
          <a:prstGeom prst="rect">
            <a:avLst/>
          </a:prstGeom>
        </p:spPr>
      </p:pic>
      <p:sp>
        <p:nvSpPr>
          <p:cNvPr id="10" name="文本框 10248"/>
          <p:cNvSpPr txBox="1"/>
          <p:nvPr/>
        </p:nvSpPr>
        <p:spPr>
          <a:xfrm>
            <a:off x="4239491" y="2475297"/>
            <a:ext cx="7101608" cy="25545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CHÀO MỪNG CÁC CON ĐẾN VỚI TIẾT HỌC TỰ NHIÊN VÀ XÃ HỘI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LỚP 1</a:t>
            </a:r>
          </a:p>
        </p:txBody>
      </p:sp>
    </p:spTree>
    <p:extLst>
      <p:ext uri="{BB962C8B-B14F-4D97-AF65-F5344CB8AC3E}">
        <p14:creationId xmlns:p14="http://schemas.microsoft.com/office/powerpoint/2010/main" val="323979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14:ferris dir="l"/>
      </p:transition>
    </mc:Choice>
    <mc:Fallback xmlns="">
      <p:transition spd="slow" advClick="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69326" y="808419"/>
            <a:ext cx="10695293" cy="1077218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defTabSz="1219170"/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căn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phòng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dưới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 Chia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sắp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xếp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dùng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gọn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gàng</a:t>
            </a:r>
            <a:r>
              <a:rPr lang="en-US" sz="3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7" y="777191"/>
            <a:ext cx="496484" cy="513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8" y="2180862"/>
            <a:ext cx="10837333" cy="403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99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DC9D7D6-7261-47B7-9397-E6D7B6DDA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539" y="2535620"/>
            <a:ext cx="8906916" cy="35610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9D044DA-DBCC-44D1-9CC1-C43864F886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" y="225140"/>
            <a:ext cx="1871003" cy="1109147"/>
          </a:xfrm>
          <a:prstGeom prst="rect">
            <a:avLst/>
          </a:prstGeom>
        </p:spPr>
      </p:pic>
      <p:pic>
        <p:nvPicPr>
          <p:cNvPr id="28" name="Picture 2" descr="Hình ảnh có liên quan">
            <a:extLst>
              <a:ext uri="{FF2B5EF4-FFF2-40B4-BE49-F238E27FC236}">
                <a16:creationId xmlns:a16="http://schemas.microsoft.com/office/drawing/2014/main" id="{8CCC95C5-591C-40A8-A0F1-A555FED2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624" y="2262909"/>
            <a:ext cx="2502138" cy="464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hought Bubble: Cloud 28">
            <a:extLst>
              <a:ext uri="{FF2B5EF4-FFF2-40B4-BE49-F238E27FC236}">
                <a16:creationId xmlns:a16="http://schemas.microsoft.com/office/drawing/2014/main" id="{072BD8A7-FE7E-4801-B35F-BEA4E7C3C205}"/>
              </a:ext>
            </a:extLst>
          </p:cNvPr>
          <p:cNvSpPr/>
          <p:nvPr/>
        </p:nvSpPr>
        <p:spPr>
          <a:xfrm>
            <a:off x="2085596" y="491189"/>
            <a:ext cx="5090761" cy="2308385"/>
          </a:xfrm>
          <a:prstGeom prst="cloudCallout">
            <a:avLst>
              <a:gd name="adj1" fmla="val -55378"/>
              <a:gd name="adj2" fmla="val 12500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Chia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sẻ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em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đã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giữ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đồ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dùng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trong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nhà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gọn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gàng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,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sạch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b="1" dirty="0" err="1">
                <a:latin typeface="Times New Roman" panose="02020603050405020304" charset="0"/>
                <a:cs typeface="Times New Roman" panose="02020603050405020304" charset="0"/>
              </a:rPr>
              <a:t>sẽ</a:t>
            </a:r>
            <a:r>
              <a:rPr lang="en-US" sz="2400" b="1" dirty="0"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278" y="2049711"/>
            <a:ext cx="5279439" cy="44750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C25E009-41E1-4F95-96AB-4F434E3D7110}"/>
              </a:ext>
            </a:extLst>
          </p:cNvPr>
          <p:cNvSpPr/>
          <p:nvPr/>
        </p:nvSpPr>
        <p:spPr>
          <a:xfrm>
            <a:off x="2525595" y="1025239"/>
            <a:ext cx="7107932" cy="2058942"/>
          </a:xfrm>
          <a:prstGeom prst="ellipse">
            <a:avLst/>
          </a:prstGeom>
          <a:solidFill>
            <a:srgbClr val="F365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 GẶP LẠI CÁC CON Ở TIẾT </a:t>
            </a:r>
            <a:r>
              <a:rPr lang="en-US" sz="36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SAU</a:t>
            </a:r>
            <a:endParaRPr lang="en-US" sz="36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18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B0A08539-8EE2-45C5-ADD2-609B10BD7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634" y="563080"/>
            <a:ext cx="9682175" cy="310937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095A68D-41CE-47FE-A8C4-C8399928A1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939" y="2392522"/>
            <a:ext cx="4603810" cy="3902398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8A61766-9DC6-48EF-81BC-5FDEC781BC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8125" b="98802" l="372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519"/>
          <a:stretch/>
        </p:blipFill>
        <p:spPr>
          <a:xfrm>
            <a:off x="-133348" y="3911600"/>
            <a:ext cx="6229348" cy="2844799"/>
          </a:xfrm>
          <a:prstGeom prst="rect">
            <a:avLst/>
          </a:prstGeom>
        </p:spPr>
      </p:pic>
      <p:pic>
        <p:nvPicPr>
          <p:cNvPr id="11" name="背景音乐01 (1)">
            <a:hlinkClick r:id="" action="ppaction://media"/>
            <a:extLst>
              <a:ext uri="{FF2B5EF4-FFF2-40B4-BE49-F238E27FC236}">
                <a16:creationId xmlns:a16="http://schemas.microsoft.com/office/drawing/2014/main" id="{B7362A2B-DCAF-404A-81AC-9B1455C00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682" y="6894968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EB57B95-B82A-447B-BD13-88297B45FCA3}"/>
              </a:ext>
            </a:extLst>
          </p:cNvPr>
          <p:cNvSpPr txBox="1"/>
          <p:nvPr/>
        </p:nvSpPr>
        <p:spPr>
          <a:xfrm>
            <a:off x="1345096" y="1323440"/>
            <a:ext cx="8337078" cy="20867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3: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Đồ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dùng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trong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nhà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(</a:t>
            </a: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tiết</a:t>
            </a:r>
            <a:r>
              <a:rPr kumimoji="0" lang="en-US" altLang="zh-CN" sz="5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2)</a:t>
            </a:r>
            <a:endParaRPr kumimoji="0" lang="en-US" altLang="zh-CN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215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2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/>
          <p:cNvSpPr/>
          <p:nvPr/>
        </p:nvSpPr>
        <p:spPr>
          <a:xfrm>
            <a:off x="2421299" y="264470"/>
            <a:ext cx="7736688" cy="91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5333" b="1" i="0" u="none" strike="noStrike" kern="1200" cap="none" spc="67" normalizeH="0" baseline="0" noProof="0" dirty="0">
                <a:ln w="0"/>
                <a:solidFill>
                  <a:srgbClr val="C1DACD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Calibri" panose="020F0502020204030204" pitchFamily="34" charset="0"/>
                <a:sym typeface="Arial"/>
              </a:rPr>
              <a:t>MỤC TIÊU </a:t>
            </a:r>
            <a:endParaRPr kumimoji="0" lang="zh-CN" altLang="en-US" sz="5333" b="1" i="0" u="none" strike="noStrike" kern="1200" cap="none" spc="67" normalizeH="0" baseline="0" noProof="0" dirty="0">
              <a:ln w="0"/>
              <a:solidFill>
                <a:srgbClr val="C1DACD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等线" panose="02010600030101010101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1724517" y="1521801"/>
            <a:ext cx="10272028" cy="612934"/>
          </a:xfrm>
          <a:prstGeom prst="roundRect">
            <a:avLst/>
          </a:prstGeom>
          <a:solidFill>
            <a:schemeClr val="tx2"/>
          </a:solidFill>
          <a:ln>
            <a:solidFill>
              <a:srgbClr val="E47644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Biết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được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công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dụng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và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cách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bảo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quản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đồ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dùng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trong</a:t>
            </a:r>
            <a:r>
              <a:rPr lang="en-US" sz="3000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r>
              <a:rPr lang="en-US" sz="3000" kern="0" noProof="0" dirty="0" err="1">
                <a:solidFill>
                  <a:srgbClr val="FF0000"/>
                </a:solidFill>
                <a:latin typeface="Arial"/>
                <a:sym typeface="Arial"/>
              </a:rPr>
              <a:t>nhà</a:t>
            </a:r>
            <a:r>
              <a:rPr lang="en-US" sz="3000" kern="0" dirty="0">
                <a:solidFill>
                  <a:srgbClr val="FF0000"/>
                </a:solidFill>
                <a:latin typeface="Arial"/>
                <a:sym typeface="Arial"/>
              </a:rPr>
              <a:t>.</a:t>
            </a:r>
            <a:endParaRPr kumimoji="0" lang="en-US" sz="30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0" name="文本框 14"/>
          <p:cNvSpPr txBox="1"/>
          <p:nvPr/>
        </p:nvSpPr>
        <p:spPr>
          <a:xfrm>
            <a:off x="1834797" y="4490167"/>
            <a:ext cx="10023527" cy="612934"/>
          </a:xfrm>
          <a:prstGeom prst="roundRect">
            <a:avLst/>
          </a:prstGeom>
          <a:solidFill>
            <a:schemeClr val="tx2"/>
          </a:solidFill>
          <a:ln w="19050">
            <a:solidFill>
              <a:srgbClr val="AD2424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3000" b="1" i="0" u="none" strike="noStrike" kern="0" cap="none" spc="67" normalizeH="0" baseline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Nói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được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một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số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việc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để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giữ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gìn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nhà</a:t>
            </a:r>
            <a:r>
              <a:rPr kumimoji="0" lang="en-US" altLang="zh-CN" sz="3000" b="1" i="0" u="none" strike="noStrike" kern="0" cap="none" spc="67" normalizeH="0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kumimoji="0" lang="en-US" altLang="zh-CN" sz="3000" b="1" i="0" u="none" strike="noStrike" kern="0" cap="none" spc="67" normalizeH="0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cửa</a:t>
            </a:r>
            <a:r>
              <a:rPr lang="en-US" altLang="zh-CN" sz="3000" b="1" kern="0" spc="67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gọn</a:t>
            </a:r>
            <a:r>
              <a:rPr lang="en-US" altLang="zh-CN" sz="3000" b="1" kern="0" spc="67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 </a:t>
            </a:r>
            <a:r>
              <a:rPr lang="en-US" altLang="zh-CN" sz="3000" b="1" kern="0" spc="67" noProof="0" dirty="0" err="1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gàng</a:t>
            </a:r>
            <a:r>
              <a:rPr lang="en-US" altLang="zh-CN" sz="3000" b="1" kern="0" spc="67" noProof="0" dirty="0">
                <a:ln w="0"/>
                <a:solidFill>
                  <a:srgbClr val="FCE0D6">
                    <a:lumMod val="50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Cambria" panose="02040503050406030204" pitchFamily="18" charset="0"/>
                <a:ea typeface="微软雅黑" panose="020B0503020204020204" pitchFamily="34" charset="-122"/>
                <a:sym typeface="Arial"/>
              </a:rPr>
              <a:t>.</a:t>
            </a:r>
            <a:endParaRPr kumimoji="0" lang="zh-CN" altLang="en-US" sz="3000" b="1" i="0" u="none" strike="noStrike" kern="0" cap="none" spc="67" normalizeH="0" baseline="0" noProof="0" dirty="0">
              <a:ln w="0"/>
              <a:solidFill>
                <a:srgbClr val="FCE0D6">
                  <a:lumMod val="50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mbria" panose="02040503050406030204" pitchFamily="18" charset="0"/>
              <a:ea typeface="微软雅黑" panose="020B0503020204020204" pitchFamily="34" charset="-122"/>
              <a:sym typeface="Arial"/>
            </a:endParaRPr>
          </a:p>
        </p:txBody>
      </p:sp>
      <p:sp>
        <p:nvSpPr>
          <p:cNvPr id="11" name="等腰三角形 16"/>
          <p:cNvSpPr/>
          <p:nvPr/>
        </p:nvSpPr>
        <p:spPr>
          <a:xfrm rot="5400000">
            <a:off x="1333168" y="1620551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E4764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14" name="组合 27"/>
          <p:cNvGrpSpPr/>
          <p:nvPr/>
        </p:nvGrpSpPr>
        <p:grpSpPr>
          <a:xfrm>
            <a:off x="308684" y="1229772"/>
            <a:ext cx="1037341" cy="1043852"/>
            <a:chOff x="1822662" y="2129767"/>
            <a:chExt cx="1548976" cy="1548976"/>
          </a:xfrm>
        </p:grpSpPr>
        <p:sp>
          <p:nvSpPr>
            <p:cNvPr id="15" name="椭圆 2"/>
            <p:cNvSpPr/>
            <p:nvPr/>
          </p:nvSpPr>
          <p:spPr>
            <a:xfrm>
              <a:off x="1822662" y="2129767"/>
              <a:ext cx="1548976" cy="1548976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16" name="椭圆 7"/>
            <p:cNvSpPr/>
            <p:nvPr/>
          </p:nvSpPr>
          <p:spPr>
            <a:xfrm>
              <a:off x="1968262" y="2275367"/>
              <a:ext cx="1257776" cy="1257776"/>
            </a:xfrm>
            <a:prstGeom prst="ellipse">
              <a:avLst/>
            </a:prstGeom>
            <a:no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2" name="组合 29"/>
          <p:cNvGrpSpPr/>
          <p:nvPr/>
        </p:nvGrpSpPr>
        <p:grpSpPr>
          <a:xfrm>
            <a:off x="282934" y="2592701"/>
            <a:ext cx="1037341" cy="1043852"/>
            <a:chOff x="6487796" y="2129767"/>
            <a:chExt cx="1548976" cy="1548976"/>
          </a:xfrm>
          <a:solidFill>
            <a:schemeClr val="accent2">
              <a:lumMod val="25000"/>
            </a:schemeClr>
          </a:solidFill>
        </p:grpSpPr>
        <p:sp>
          <p:nvSpPr>
            <p:cNvPr id="23" name="椭圆 4"/>
            <p:cNvSpPr/>
            <p:nvPr/>
          </p:nvSpPr>
          <p:spPr>
            <a:xfrm>
              <a:off x="6487796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宋体" panose="02010600030101010101" pitchFamily="2" charset="-122"/>
                  <a:cs typeface="+mn-cs"/>
                  <a:sym typeface="Arial"/>
                </a:rPr>
                <a:t>3</a:t>
              </a: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4" name="椭圆 9"/>
            <p:cNvSpPr/>
            <p:nvPr/>
          </p:nvSpPr>
          <p:spPr>
            <a:xfrm>
              <a:off x="6633396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grpSp>
        <p:nvGrpSpPr>
          <p:cNvPr id="26" name="组合 30"/>
          <p:cNvGrpSpPr/>
          <p:nvPr/>
        </p:nvGrpSpPr>
        <p:grpSpPr>
          <a:xfrm>
            <a:off x="406191" y="4274708"/>
            <a:ext cx="1037341" cy="1043852"/>
            <a:chOff x="8820362" y="2129767"/>
            <a:chExt cx="1548976" cy="1548976"/>
          </a:xfrm>
          <a:solidFill>
            <a:schemeClr val="accent6">
              <a:lumMod val="50000"/>
            </a:schemeClr>
          </a:solidFill>
        </p:grpSpPr>
        <p:sp>
          <p:nvSpPr>
            <p:cNvPr id="27" name="椭圆 5"/>
            <p:cNvSpPr/>
            <p:nvPr/>
          </p:nvSpPr>
          <p:spPr>
            <a:xfrm>
              <a:off x="8820362" y="2129767"/>
              <a:ext cx="1548976" cy="1548976"/>
            </a:xfrm>
            <a:prstGeom prst="ellipse">
              <a:avLst/>
            </a:prstGeom>
            <a:grpFill/>
            <a:ln>
              <a:solidFill>
                <a:schemeClr val="tx2"/>
              </a:solidFill>
            </a:ln>
            <a:effectLst>
              <a:innerShdw blurRad="635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  <p:sp>
          <p:nvSpPr>
            <p:cNvPr id="28" name="椭圆 10"/>
            <p:cNvSpPr/>
            <p:nvPr/>
          </p:nvSpPr>
          <p:spPr>
            <a:xfrm>
              <a:off x="8965962" y="2275367"/>
              <a:ext cx="1257776" cy="1257776"/>
            </a:xfrm>
            <a:prstGeom prst="ellipse">
              <a:avLst/>
            </a:prstGeom>
            <a:grpFill/>
            <a:ln w="6350">
              <a:solidFill>
                <a:schemeClr val="tx2"/>
              </a:solidFill>
              <a:prstDash val="sysDash"/>
            </a:ln>
            <a:effectLst>
              <a:innerShdw blurRad="50800">
                <a:schemeClr val="tx1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0" name="等腰三角形 18"/>
          <p:cNvSpPr/>
          <p:nvPr/>
        </p:nvSpPr>
        <p:spPr>
          <a:xfrm rot="5400000">
            <a:off x="1457978" y="4640438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AD2424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grpSp>
        <p:nvGrpSpPr>
          <p:cNvPr id="31" name="组合 30"/>
          <p:cNvGrpSpPr/>
          <p:nvPr/>
        </p:nvGrpSpPr>
        <p:grpSpPr>
          <a:xfrm flipH="1">
            <a:off x="9061305" y="-286413"/>
            <a:ext cx="10609791" cy="2091124"/>
            <a:chOff x="2712689" y="826099"/>
            <a:chExt cx="6596134" cy="1086593"/>
          </a:xfrm>
        </p:grpSpPr>
        <p:pic>
          <p:nvPicPr>
            <p:cNvPr id="32" name="图片 2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35927">
              <a:off x="8784324" y="826099"/>
              <a:ext cx="524499" cy="65649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任意多边形: 形状 29"/>
            <p:cNvSpPr/>
            <p:nvPr/>
          </p:nvSpPr>
          <p:spPr>
            <a:xfrm>
              <a:off x="2712689" y="1131494"/>
              <a:ext cx="6146800" cy="781198"/>
            </a:xfrm>
            <a:custGeom>
              <a:avLst/>
              <a:gdLst>
                <a:gd name="connsiteX0" fmla="*/ 0 w 6388100"/>
                <a:gd name="connsiteY0" fmla="*/ 927159 h 927159"/>
                <a:gd name="connsiteX1" fmla="*/ 939800 w 6388100"/>
                <a:gd name="connsiteY1" fmla="*/ 114359 h 927159"/>
                <a:gd name="connsiteX2" fmla="*/ 2476500 w 6388100"/>
                <a:gd name="connsiteY2" fmla="*/ 558859 h 927159"/>
                <a:gd name="connsiteX3" fmla="*/ 3860800 w 6388100"/>
                <a:gd name="connsiteY3" fmla="*/ 59 h 927159"/>
                <a:gd name="connsiteX4" fmla="*/ 5105400 w 6388100"/>
                <a:gd name="connsiteY4" fmla="*/ 520759 h 927159"/>
                <a:gd name="connsiteX5" fmla="*/ 6388100 w 6388100"/>
                <a:gd name="connsiteY5" fmla="*/ 114359 h 92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388100" h="927159">
                  <a:moveTo>
                    <a:pt x="0" y="927159"/>
                  </a:moveTo>
                  <a:cubicBezTo>
                    <a:pt x="263525" y="551450"/>
                    <a:pt x="527050" y="175742"/>
                    <a:pt x="939800" y="114359"/>
                  </a:cubicBezTo>
                  <a:cubicBezTo>
                    <a:pt x="1352550" y="52976"/>
                    <a:pt x="1989667" y="577909"/>
                    <a:pt x="2476500" y="558859"/>
                  </a:cubicBezTo>
                  <a:cubicBezTo>
                    <a:pt x="2963333" y="539809"/>
                    <a:pt x="3422650" y="6409"/>
                    <a:pt x="3860800" y="59"/>
                  </a:cubicBezTo>
                  <a:cubicBezTo>
                    <a:pt x="4298950" y="-6291"/>
                    <a:pt x="4684183" y="501709"/>
                    <a:pt x="5105400" y="520759"/>
                  </a:cubicBezTo>
                  <a:cubicBezTo>
                    <a:pt x="5526617" y="539809"/>
                    <a:pt x="5957358" y="327084"/>
                    <a:pt x="6388100" y="114359"/>
                  </a:cubicBezTo>
                </a:path>
              </a:pathLst>
            </a:custGeom>
            <a:noFill/>
            <a:ln cap="rnd" cmpd="sng"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  <a:gs pos="72000">
                    <a:schemeClr val="bg1">
                      <a:alpha val="37000"/>
                    </a:schemeClr>
                  </a:gs>
                </a:gsLst>
                <a:lin ang="0" scaled="1"/>
                <a:tileRect/>
              </a:gradFill>
              <a:prstDash val="lg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zh-CN" alt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FCE0D6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+mn-cs"/>
                <a:sym typeface="Arial"/>
              </a:endParaRPr>
            </a:p>
          </p:txBody>
        </p:sp>
      </p:grpSp>
      <p:sp>
        <p:nvSpPr>
          <p:cNvPr id="34" name="矩形: 圆角 2"/>
          <p:cNvSpPr/>
          <p:nvPr/>
        </p:nvSpPr>
        <p:spPr>
          <a:xfrm flipH="1">
            <a:off x="2253276" y="290193"/>
            <a:ext cx="7796704" cy="871015"/>
          </a:xfrm>
          <a:custGeom>
            <a:avLst/>
            <a:gdLst>
              <a:gd name="connsiteX0" fmla="*/ 0 w 3940053"/>
              <a:gd name="connsiteY0" fmla="*/ 108809 h 652838"/>
              <a:gd name="connsiteX1" fmla="*/ 108809 w 3940053"/>
              <a:gd name="connsiteY1" fmla="*/ 0 h 652838"/>
              <a:gd name="connsiteX2" fmla="*/ 3831244 w 3940053"/>
              <a:gd name="connsiteY2" fmla="*/ 0 h 652838"/>
              <a:gd name="connsiteX3" fmla="*/ 3940053 w 3940053"/>
              <a:gd name="connsiteY3" fmla="*/ 108809 h 652838"/>
              <a:gd name="connsiteX4" fmla="*/ 3940053 w 3940053"/>
              <a:gd name="connsiteY4" fmla="*/ 544029 h 652838"/>
              <a:gd name="connsiteX5" fmla="*/ 3831244 w 3940053"/>
              <a:gd name="connsiteY5" fmla="*/ 652838 h 652838"/>
              <a:gd name="connsiteX6" fmla="*/ 108809 w 3940053"/>
              <a:gd name="connsiteY6" fmla="*/ 652838 h 652838"/>
              <a:gd name="connsiteX7" fmla="*/ 0 w 3940053"/>
              <a:gd name="connsiteY7" fmla="*/ 544029 h 652838"/>
              <a:gd name="connsiteX8" fmla="*/ 0 w 3940053"/>
              <a:gd name="connsiteY8" fmla="*/ 108809 h 652838"/>
              <a:gd name="connsiteX0" fmla="*/ 0 w 3940053"/>
              <a:gd name="connsiteY0" fmla="*/ 109232 h 653261"/>
              <a:gd name="connsiteX1" fmla="*/ 108809 w 3940053"/>
              <a:gd name="connsiteY1" fmla="*/ 423 h 653261"/>
              <a:gd name="connsiteX2" fmla="*/ 366333 w 3940053"/>
              <a:gd name="connsiteY2" fmla="*/ 0 h 653261"/>
              <a:gd name="connsiteX3" fmla="*/ 3831244 w 3940053"/>
              <a:gd name="connsiteY3" fmla="*/ 423 h 653261"/>
              <a:gd name="connsiteX4" fmla="*/ 3940053 w 3940053"/>
              <a:gd name="connsiteY4" fmla="*/ 109232 h 653261"/>
              <a:gd name="connsiteX5" fmla="*/ 3940053 w 3940053"/>
              <a:gd name="connsiteY5" fmla="*/ 544452 h 653261"/>
              <a:gd name="connsiteX6" fmla="*/ 3831244 w 3940053"/>
              <a:gd name="connsiteY6" fmla="*/ 653261 h 653261"/>
              <a:gd name="connsiteX7" fmla="*/ 108809 w 3940053"/>
              <a:gd name="connsiteY7" fmla="*/ 653261 h 653261"/>
              <a:gd name="connsiteX8" fmla="*/ 0 w 3940053"/>
              <a:gd name="connsiteY8" fmla="*/ 544452 h 653261"/>
              <a:gd name="connsiteX9" fmla="*/ 0 w 3940053"/>
              <a:gd name="connsiteY9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8317 w 3948370"/>
              <a:gd name="connsiteY10" fmla="*/ 10923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10" fmla="*/ 99757 w 3948370"/>
              <a:gd name="connsiteY10" fmla="*/ 200672 h 653261"/>
              <a:gd name="connsiteX0" fmla="*/ 8317 w 3948370"/>
              <a:gd name="connsiteY0" fmla="*/ 109232 h 653261"/>
              <a:gd name="connsiteX1" fmla="*/ 117126 w 3948370"/>
              <a:gd name="connsiteY1" fmla="*/ 423 h 653261"/>
              <a:gd name="connsiteX2" fmla="*/ 374650 w 3948370"/>
              <a:gd name="connsiteY2" fmla="*/ 0 h 653261"/>
              <a:gd name="connsiteX3" fmla="*/ 3839561 w 3948370"/>
              <a:gd name="connsiteY3" fmla="*/ 423 h 653261"/>
              <a:gd name="connsiteX4" fmla="*/ 3948370 w 3948370"/>
              <a:gd name="connsiteY4" fmla="*/ 109232 h 653261"/>
              <a:gd name="connsiteX5" fmla="*/ 3948370 w 3948370"/>
              <a:gd name="connsiteY5" fmla="*/ 544452 h 653261"/>
              <a:gd name="connsiteX6" fmla="*/ 3839561 w 3948370"/>
              <a:gd name="connsiteY6" fmla="*/ 653261 h 653261"/>
              <a:gd name="connsiteX7" fmla="*/ 117126 w 3948370"/>
              <a:gd name="connsiteY7" fmla="*/ 653261 h 653261"/>
              <a:gd name="connsiteX8" fmla="*/ 8317 w 3948370"/>
              <a:gd name="connsiteY8" fmla="*/ 544452 h 653261"/>
              <a:gd name="connsiteX9" fmla="*/ 0 w 3948370"/>
              <a:gd name="connsiteY9" fmla="*/ 400051 h 653261"/>
              <a:gd name="connsiteX0" fmla="*/ 117126 w 3948370"/>
              <a:gd name="connsiteY0" fmla="*/ 423 h 653261"/>
              <a:gd name="connsiteX1" fmla="*/ 374650 w 3948370"/>
              <a:gd name="connsiteY1" fmla="*/ 0 h 653261"/>
              <a:gd name="connsiteX2" fmla="*/ 3839561 w 3948370"/>
              <a:gd name="connsiteY2" fmla="*/ 423 h 653261"/>
              <a:gd name="connsiteX3" fmla="*/ 3948370 w 3948370"/>
              <a:gd name="connsiteY3" fmla="*/ 109232 h 653261"/>
              <a:gd name="connsiteX4" fmla="*/ 3948370 w 3948370"/>
              <a:gd name="connsiteY4" fmla="*/ 544452 h 653261"/>
              <a:gd name="connsiteX5" fmla="*/ 3839561 w 3948370"/>
              <a:gd name="connsiteY5" fmla="*/ 653261 h 653261"/>
              <a:gd name="connsiteX6" fmla="*/ 117126 w 3948370"/>
              <a:gd name="connsiteY6" fmla="*/ 653261 h 653261"/>
              <a:gd name="connsiteX7" fmla="*/ 8317 w 3948370"/>
              <a:gd name="connsiteY7" fmla="*/ 544452 h 653261"/>
              <a:gd name="connsiteX8" fmla="*/ 0 w 3948370"/>
              <a:gd name="connsiteY8" fmla="*/ 400051 h 653261"/>
              <a:gd name="connsiteX0" fmla="*/ 374650 w 3948370"/>
              <a:gd name="connsiteY0" fmla="*/ 0 h 653261"/>
              <a:gd name="connsiteX1" fmla="*/ 3839561 w 3948370"/>
              <a:gd name="connsiteY1" fmla="*/ 423 h 653261"/>
              <a:gd name="connsiteX2" fmla="*/ 3948370 w 3948370"/>
              <a:gd name="connsiteY2" fmla="*/ 109232 h 653261"/>
              <a:gd name="connsiteX3" fmla="*/ 3948370 w 3948370"/>
              <a:gd name="connsiteY3" fmla="*/ 544452 h 653261"/>
              <a:gd name="connsiteX4" fmla="*/ 3839561 w 3948370"/>
              <a:gd name="connsiteY4" fmla="*/ 653261 h 653261"/>
              <a:gd name="connsiteX5" fmla="*/ 117126 w 3948370"/>
              <a:gd name="connsiteY5" fmla="*/ 653261 h 653261"/>
              <a:gd name="connsiteX6" fmla="*/ 8317 w 3948370"/>
              <a:gd name="connsiteY6" fmla="*/ 544452 h 653261"/>
              <a:gd name="connsiteX7" fmla="*/ 0 w 3948370"/>
              <a:gd name="connsiteY7" fmla="*/ 400051 h 653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948370" h="653261">
                <a:moveTo>
                  <a:pt x="374650" y="0"/>
                </a:moveTo>
                <a:lnTo>
                  <a:pt x="3839561" y="423"/>
                </a:lnTo>
                <a:cubicBezTo>
                  <a:pt x="3899655" y="423"/>
                  <a:pt x="3948370" y="49138"/>
                  <a:pt x="3948370" y="109232"/>
                </a:cubicBezTo>
                <a:lnTo>
                  <a:pt x="3948370" y="544452"/>
                </a:lnTo>
                <a:cubicBezTo>
                  <a:pt x="3948370" y="604546"/>
                  <a:pt x="3899655" y="653261"/>
                  <a:pt x="3839561" y="653261"/>
                </a:cubicBezTo>
                <a:lnTo>
                  <a:pt x="117126" y="653261"/>
                </a:lnTo>
                <a:cubicBezTo>
                  <a:pt x="57032" y="653261"/>
                  <a:pt x="8317" y="604546"/>
                  <a:pt x="8317" y="544452"/>
                </a:cubicBezTo>
                <a:lnTo>
                  <a:pt x="0" y="400051"/>
                </a:lnTo>
              </a:path>
            </a:pathLst>
          </a:custGeom>
          <a:noFill/>
          <a:ln w="28575" cap="rnd" cmpd="sng">
            <a:solidFill>
              <a:schemeClr val="tx2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1" i="0" u="none" strike="noStrike" kern="0" cap="none" spc="67" normalizeH="0" baseline="0" noProof="0" dirty="0">
              <a:ln w="0"/>
              <a:solidFill>
                <a:srgbClr val="253038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933135" y="3223816"/>
            <a:ext cx="325730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altLang="zh-CN" sz="186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宋体" panose="02010600030101010101" pitchFamily="2" charset="-122"/>
                <a:cs typeface="Arial"/>
                <a:sym typeface="Arial"/>
              </a:rPr>
              <a:t>2</a:t>
            </a:r>
            <a:endParaRPr kumimoji="0" lang="zh-CN" altLang="en-US" sz="186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35" name="文本框 12"/>
          <p:cNvSpPr txBox="1"/>
          <p:nvPr/>
        </p:nvSpPr>
        <p:spPr>
          <a:xfrm>
            <a:off x="1795361" y="2909373"/>
            <a:ext cx="10130340" cy="646986"/>
          </a:xfrm>
          <a:prstGeom prst="roundRect">
            <a:avLst/>
          </a:prstGeom>
          <a:solidFill>
            <a:schemeClr val="tx2"/>
          </a:solidFill>
          <a:ln>
            <a:solidFill>
              <a:srgbClr val="556774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Làm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được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một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số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việc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để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giữ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gìn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,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bảo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vệ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đồ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 </a:t>
            </a:r>
            <a:r>
              <a:rPr lang="en-US" sz="3200" kern="0" dirty="0" err="1">
                <a:solidFill>
                  <a:srgbClr val="FFC000"/>
                </a:solidFill>
                <a:latin typeface="Arial"/>
                <a:sym typeface="Arial"/>
              </a:rPr>
              <a:t>dùng</a:t>
            </a:r>
            <a:r>
              <a:rPr lang="en-US" sz="3200" kern="0" dirty="0">
                <a:solidFill>
                  <a:srgbClr val="FFC000"/>
                </a:solidFill>
                <a:latin typeface="Arial"/>
                <a:sym typeface="Arial"/>
              </a:rPr>
              <a:t>.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9" name="等腰三角形 18"/>
          <p:cNvSpPr/>
          <p:nvPr/>
        </p:nvSpPr>
        <p:spPr>
          <a:xfrm rot="5400000">
            <a:off x="1353974" y="2999202"/>
            <a:ext cx="362373" cy="312392"/>
          </a:xfrm>
          <a:prstGeom prst="triangle">
            <a:avLst/>
          </a:prstGeom>
          <a:solidFill>
            <a:schemeClr val="tx2"/>
          </a:solidFill>
          <a:ln>
            <a:solidFill>
              <a:srgbClr val="264033"/>
            </a:solidFill>
          </a:ln>
          <a:effectLst>
            <a:innerShdw blurRad="50800">
              <a:schemeClr val="tx1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1867" b="0" i="0" u="none" strike="noStrike" kern="0" cap="none" spc="0" normalizeH="0" baseline="0" noProof="0" dirty="0">
              <a:ln>
                <a:noFill/>
              </a:ln>
              <a:solidFill>
                <a:srgbClr val="FCE0D6"/>
              </a:solidFill>
              <a:effectLst/>
              <a:uLnTx/>
              <a:uFillTx/>
              <a:latin typeface="Cambria" panose="02040503050406030204" pitchFamily="18" charset="0"/>
              <a:ea typeface="宋体" panose="02010600030101010101" pitchFamily="2" charset="-122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581966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3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7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75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0" grpId="0" animBg="1"/>
      <p:bldP spid="11" grpId="0" animBg="1"/>
      <p:bldP spid="30" grpId="0" animBg="1"/>
      <p:bldP spid="34" grpId="0" animBg="1"/>
      <p:bldP spid="35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F794A70-C00E-4E22-98F8-4C0474116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4" y="3740043"/>
            <a:ext cx="3294653" cy="2792698"/>
          </a:xfrm>
          <a:prstGeom prst="rect">
            <a:avLst/>
          </a:prstGeom>
        </p:spPr>
      </p:pic>
      <p:pic>
        <p:nvPicPr>
          <p:cNvPr id="11" name="图片 11">
            <a:extLst>
              <a:ext uri="{FF2B5EF4-FFF2-40B4-BE49-F238E27FC236}">
                <a16:creationId xmlns:a16="http://schemas.microsoft.com/office/drawing/2014/main" id="{099B30CE-0CBB-4F7A-99A1-BD6BB57CED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670" y="351763"/>
            <a:ext cx="6569181" cy="4140724"/>
          </a:xfrm>
          <a:prstGeom prst="rect">
            <a:avLst/>
          </a:prstGeom>
        </p:spPr>
      </p:pic>
      <p:pic>
        <p:nvPicPr>
          <p:cNvPr id="12" name="图片 9">
            <a:extLst>
              <a:ext uri="{FF2B5EF4-FFF2-40B4-BE49-F238E27FC236}">
                <a16:creationId xmlns:a16="http://schemas.microsoft.com/office/drawing/2014/main" id="{6AD95606-05CD-455A-815C-FB90C5399A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16" y="3918228"/>
            <a:ext cx="4381851" cy="214022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933CD98-ED36-4886-AE34-1BDC18EDB5C6}"/>
              </a:ext>
            </a:extLst>
          </p:cNvPr>
          <p:cNvSpPr txBox="1"/>
          <p:nvPr/>
        </p:nvSpPr>
        <p:spPr>
          <a:xfrm>
            <a:off x="5092350" y="1660079"/>
            <a:ext cx="24335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Tiết 2</a:t>
            </a:r>
            <a:endParaRPr lang="en-US" sz="5400" b="1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889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17FF4AFC-D68F-46D8-B209-1E330F35567C}"/>
              </a:ext>
            </a:extLst>
          </p:cNvPr>
          <p:cNvSpPr/>
          <p:nvPr/>
        </p:nvSpPr>
        <p:spPr>
          <a:xfrm>
            <a:off x="2146852" y="282690"/>
            <a:ext cx="8843269" cy="9461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Việc làm của Minh và em gái có tác dụng gì?</a:t>
            </a:r>
            <a:endParaRPr lang="en-US" sz="2400" b="1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92EC26C-C14F-4EA8-8F95-25EA1D1C7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00"/>
            <a:ext cx="1964322" cy="1400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E9289F7-E0F6-4B00-BBDF-1E4E71585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392" y="1384753"/>
            <a:ext cx="6632608" cy="5490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Cloud Callout 3">
            <a:extLst>
              <a:ext uri="{FF2B5EF4-FFF2-40B4-BE49-F238E27FC236}">
                <a16:creationId xmlns:a16="http://schemas.microsoft.com/office/drawing/2014/main" id="{C4AE36A0-02C9-4BE1-8DBA-F374AE336912}"/>
              </a:ext>
            </a:extLst>
          </p:cNvPr>
          <p:cNvSpPr/>
          <p:nvPr/>
        </p:nvSpPr>
        <p:spPr>
          <a:xfrm>
            <a:off x="15135" y="2483892"/>
            <a:ext cx="5480501" cy="2292825"/>
          </a:xfrm>
          <a:prstGeom prst="cloudCallout">
            <a:avLst>
              <a:gd name="adj1" fmla="val 43415"/>
              <a:gd name="adj2" fmla="val 791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imes New Roman" panose="02020603050405020304" charset="0"/>
                <a:cs typeface="Times New Roman" panose="02020603050405020304" charset="0"/>
              </a:rPr>
              <a:t>Minh và em biết sắp xếp đồ dùng gọn gàng sau khi dùng xong giúp đồ dùng bền lâu hơn</a:t>
            </a:r>
          </a:p>
        </p:txBody>
      </p:sp>
    </p:spTree>
    <p:extLst>
      <p:ext uri="{BB962C8B-B14F-4D97-AF65-F5344CB8AC3E}">
        <p14:creationId xmlns:p14="http://schemas.microsoft.com/office/powerpoint/2010/main" val="235311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5" dur="1" fill="hold"/>
                                        <p:tgtEl>
                                          <p:spTgt spid="2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0" grpId="0" animBg="1"/>
      <p:bldP spid="30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0">
            <a:extLst>
              <a:ext uri="{FF2B5EF4-FFF2-40B4-BE49-F238E27FC236}">
                <a16:creationId xmlns:a16="http://schemas.microsoft.com/office/drawing/2014/main" id="{EDC4AF73-3CFF-4908-BCF4-D174DE5D08D1}"/>
              </a:ext>
            </a:extLst>
          </p:cNvPr>
          <p:cNvGrpSpPr>
            <a:grpSpLocks/>
          </p:cNvGrpSpPr>
          <p:nvPr/>
        </p:nvGrpSpPr>
        <p:grpSpPr bwMode="auto">
          <a:xfrm>
            <a:off x="2650916" y="3954513"/>
            <a:ext cx="391152" cy="394635"/>
            <a:chOff x="0" y="0"/>
            <a:chExt cx="401822" cy="404317"/>
          </a:xfrm>
        </p:grpSpPr>
        <p:sp>
          <p:nvSpPr>
            <p:cNvPr id="10" name="Freeform 42">
              <a:extLst>
                <a:ext uri="{FF2B5EF4-FFF2-40B4-BE49-F238E27FC236}">
                  <a16:creationId xmlns:a16="http://schemas.microsoft.com/office/drawing/2014/main" id="{E68D3118-2964-478B-B5D7-1268438C0324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0" y="0"/>
              <a:ext cx="401822" cy="404317"/>
            </a:xfrm>
            <a:custGeom>
              <a:avLst/>
              <a:gdLst>
                <a:gd name="T0" fmla="*/ 199251 w 121"/>
                <a:gd name="T1" fmla="*/ 0 h 121"/>
                <a:gd name="T2" fmla="*/ 0 w 121"/>
                <a:gd name="T3" fmla="*/ 203829 h 121"/>
                <a:gd name="T4" fmla="*/ 199251 w 121"/>
                <a:gd name="T5" fmla="*/ 404317 h 121"/>
                <a:gd name="T6" fmla="*/ 401822 w 121"/>
                <a:gd name="T7" fmla="*/ 203829 h 121"/>
                <a:gd name="T8" fmla="*/ 199251 w 121"/>
                <a:gd name="T9" fmla="*/ 0 h 121"/>
                <a:gd name="T10" fmla="*/ 199251 w 121"/>
                <a:gd name="T11" fmla="*/ 370902 h 121"/>
                <a:gd name="T12" fmla="*/ 33208 w 121"/>
                <a:gd name="T13" fmla="*/ 203829 h 121"/>
                <a:gd name="T14" fmla="*/ 199251 w 121"/>
                <a:gd name="T15" fmla="*/ 33415 h 121"/>
                <a:gd name="T16" fmla="*/ 368614 w 121"/>
                <a:gd name="T17" fmla="*/ 203829 h 121"/>
                <a:gd name="T18" fmla="*/ 199251 w 121"/>
                <a:gd name="T19" fmla="*/ 370902 h 1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1"/>
                <a:gd name="T31" fmla="*/ 0 h 121"/>
                <a:gd name="T32" fmla="*/ 121 w 121"/>
                <a:gd name="T33" fmla="*/ 121 h 1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1" h="121">
                  <a:moveTo>
                    <a:pt x="60" y="0"/>
                  </a:moveTo>
                  <a:cubicBezTo>
                    <a:pt x="27" y="0"/>
                    <a:pt x="0" y="27"/>
                    <a:pt x="0" y="61"/>
                  </a:cubicBezTo>
                  <a:cubicBezTo>
                    <a:pt x="0" y="94"/>
                    <a:pt x="27" y="121"/>
                    <a:pt x="60" y="121"/>
                  </a:cubicBezTo>
                  <a:cubicBezTo>
                    <a:pt x="94" y="121"/>
                    <a:pt x="121" y="94"/>
                    <a:pt x="121" y="61"/>
                  </a:cubicBezTo>
                  <a:cubicBezTo>
                    <a:pt x="121" y="27"/>
                    <a:pt x="94" y="0"/>
                    <a:pt x="60" y="0"/>
                  </a:cubicBezTo>
                  <a:close/>
                  <a:moveTo>
                    <a:pt x="60" y="111"/>
                  </a:moveTo>
                  <a:cubicBezTo>
                    <a:pt x="32" y="111"/>
                    <a:pt x="10" y="89"/>
                    <a:pt x="10" y="61"/>
                  </a:cubicBezTo>
                  <a:cubicBezTo>
                    <a:pt x="10" y="33"/>
                    <a:pt x="32" y="10"/>
                    <a:pt x="60" y="10"/>
                  </a:cubicBezTo>
                  <a:cubicBezTo>
                    <a:pt x="88" y="10"/>
                    <a:pt x="111" y="33"/>
                    <a:pt x="111" y="61"/>
                  </a:cubicBezTo>
                  <a:cubicBezTo>
                    <a:pt x="111" y="89"/>
                    <a:pt x="88" y="111"/>
                    <a:pt x="60" y="11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Freeform 43">
              <a:extLst>
                <a:ext uri="{FF2B5EF4-FFF2-40B4-BE49-F238E27FC236}">
                  <a16:creationId xmlns:a16="http://schemas.microsoft.com/office/drawing/2014/main" id="{EBF3CD1C-2045-49A8-8BC8-F46721150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320" y="97336"/>
              <a:ext cx="139764" cy="199662"/>
            </a:xfrm>
            <a:custGeom>
              <a:avLst/>
              <a:gdLst>
                <a:gd name="T0" fmla="*/ 139764 w 42"/>
                <a:gd name="T1" fmla="*/ 199662 h 60"/>
                <a:gd name="T2" fmla="*/ 139764 w 42"/>
                <a:gd name="T3" fmla="*/ 0 h 60"/>
                <a:gd name="T4" fmla="*/ 0 w 42"/>
                <a:gd name="T5" fmla="*/ 139763 h 60"/>
                <a:gd name="T6" fmla="*/ 139764 w 42"/>
                <a:gd name="T7" fmla="*/ 199662 h 6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60"/>
                <a:gd name="T14" fmla="*/ 42 w 42"/>
                <a:gd name="T15" fmla="*/ 60 h 6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60">
                  <a:moveTo>
                    <a:pt x="42" y="6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29" y="42"/>
                    <a:pt x="42" y="60"/>
                    <a:pt x="42" y="6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03981350-92DC-49A6-A700-42A6E8C1A663}"/>
              </a:ext>
            </a:extLst>
          </p:cNvPr>
          <p:cNvGrpSpPr>
            <a:grpSpLocks/>
          </p:cNvGrpSpPr>
          <p:nvPr/>
        </p:nvGrpSpPr>
        <p:grpSpPr bwMode="auto">
          <a:xfrm>
            <a:off x="5029438" y="4000907"/>
            <a:ext cx="379547" cy="330796"/>
            <a:chOff x="0" y="0"/>
            <a:chExt cx="389342" cy="339426"/>
          </a:xfrm>
        </p:grpSpPr>
        <p:sp>
          <p:nvSpPr>
            <p:cNvPr id="13" name="Freeform 110">
              <a:extLst>
                <a:ext uri="{FF2B5EF4-FFF2-40B4-BE49-F238E27FC236}">
                  <a16:creationId xmlns:a16="http://schemas.microsoft.com/office/drawing/2014/main" id="{DF764193-D223-4866-A01E-E9F57408A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561" y="102327"/>
              <a:ext cx="102328" cy="102328"/>
            </a:xfrm>
            <a:custGeom>
              <a:avLst/>
              <a:gdLst>
                <a:gd name="T0" fmla="*/ 0 w 41"/>
                <a:gd name="T1" fmla="*/ 97336 h 41"/>
                <a:gd name="T2" fmla="*/ 7487 w 41"/>
                <a:gd name="T3" fmla="*/ 102328 h 41"/>
                <a:gd name="T4" fmla="*/ 102328 w 41"/>
                <a:gd name="T5" fmla="*/ 7487 h 41"/>
                <a:gd name="T6" fmla="*/ 97336 w 41"/>
                <a:gd name="T7" fmla="*/ 0 h 41"/>
                <a:gd name="T8" fmla="*/ 0 w 41"/>
                <a:gd name="T9" fmla="*/ 97336 h 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1"/>
                <a:gd name="T16" fmla="*/ 0 h 41"/>
                <a:gd name="T17" fmla="*/ 41 w 41"/>
                <a:gd name="T18" fmla="*/ 41 h 4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1" h="41">
                  <a:moveTo>
                    <a:pt x="0" y="39"/>
                  </a:moveTo>
                  <a:lnTo>
                    <a:pt x="3" y="41"/>
                  </a:lnTo>
                  <a:lnTo>
                    <a:pt x="41" y="3"/>
                  </a:lnTo>
                  <a:lnTo>
                    <a:pt x="39" y="0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Freeform 111">
              <a:extLst>
                <a:ext uri="{FF2B5EF4-FFF2-40B4-BE49-F238E27FC236}">
                  <a16:creationId xmlns:a16="http://schemas.microsoft.com/office/drawing/2014/main" id="{DECEC073-DEA2-4062-8A23-7EA353E3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7098" y="74873"/>
              <a:ext cx="109814" cy="114806"/>
            </a:xfrm>
            <a:custGeom>
              <a:avLst/>
              <a:gdLst>
                <a:gd name="T0" fmla="*/ 92344 w 44"/>
                <a:gd name="T1" fmla="*/ 0 h 46"/>
                <a:gd name="T2" fmla="*/ 0 w 44"/>
                <a:gd name="T3" fmla="*/ 97336 h 46"/>
                <a:gd name="T4" fmla="*/ 14975 w 44"/>
                <a:gd name="T5" fmla="*/ 114806 h 46"/>
                <a:gd name="T6" fmla="*/ 109814 w 44"/>
                <a:gd name="T7" fmla="*/ 19966 h 46"/>
                <a:gd name="T8" fmla="*/ 92344 w 44"/>
                <a:gd name="T9" fmla="*/ 0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4"/>
                <a:gd name="T16" fmla="*/ 0 h 46"/>
                <a:gd name="T17" fmla="*/ 44 w 44"/>
                <a:gd name="T18" fmla="*/ 46 h 4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4" h="46">
                  <a:moveTo>
                    <a:pt x="37" y="0"/>
                  </a:moveTo>
                  <a:lnTo>
                    <a:pt x="0" y="39"/>
                  </a:lnTo>
                  <a:lnTo>
                    <a:pt x="6" y="46"/>
                  </a:lnTo>
                  <a:lnTo>
                    <a:pt x="44" y="8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Freeform 112">
              <a:extLst>
                <a:ext uri="{FF2B5EF4-FFF2-40B4-BE49-F238E27FC236}">
                  <a16:creationId xmlns:a16="http://schemas.microsoft.com/office/drawing/2014/main" id="{ED291166-6A2E-484B-A0AB-059502D27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7132" y="59898"/>
              <a:ext cx="104823" cy="104823"/>
            </a:xfrm>
            <a:custGeom>
              <a:avLst/>
              <a:gdLst>
                <a:gd name="T0" fmla="*/ 0 w 42"/>
                <a:gd name="T1" fmla="*/ 94840 h 42"/>
                <a:gd name="T2" fmla="*/ 9983 w 42"/>
                <a:gd name="T3" fmla="*/ 104823 h 42"/>
                <a:gd name="T4" fmla="*/ 104823 w 42"/>
                <a:gd name="T5" fmla="*/ 9983 h 42"/>
                <a:gd name="T6" fmla="*/ 94840 w 42"/>
                <a:gd name="T7" fmla="*/ 0 h 42"/>
                <a:gd name="T8" fmla="*/ 0 w 42"/>
                <a:gd name="T9" fmla="*/ 94840 h 4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2"/>
                <a:gd name="T16" fmla="*/ 0 h 42"/>
                <a:gd name="T17" fmla="*/ 42 w 42"/>
                <a:gd name="T18" fmla="*/ 42 h 4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2" h="42">
                  <a:moveTo>
                    <a:pt x="0" y="38"/>
                  </a:moveTo>
                  <a:lnTo>
                    <a:pt x="4" y="42"/>
                  </a:lnTo>
                  <a:lnTo>
                    <a:pt x="42" y="4"/>
                  </a:lnTo>
                  <a:lnTo>
                    <a:pt x="38" y="0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Freeform 113">
              <a:extLst>
                <a:ext uri="{FF2B5EF4-FFF2-40B4-BE49-F238E27FC236}">
                  <a16:creationId xmlns:a16="http://schemas.microsoft.com/office/drawing/2014/main" id="{DEBEE9D5-F5DC-4A29-9054-E9FEE184DE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9679" y="162226"/>
              <a:ext cx="69882" cy="69882"/>
            </a:xfrm>
            <a:custGeom>
              <a:avLst/>
              <a:gdLst>
                <a:gd name="T0" fmla="*/ 69882 w 28"/>
                <a:gd name="T1" fmla="*/ 49916 h 28"/>
                <a:gd name="T2" fmla="*/ 19966 w 28"/>
                <a:gd name="T3" fmla="*/ 0 h 28"/>
                <a:gd name="T4" fmla="*/ 0 w 28"/>
                <a:gd name="T5" fmla="*/ 49916 h 28"/>
                <a:gd name="T6" fmla="*/ 22462 w 28"/>
                <a:gd name="T7" fmla="*/ 69882 h 28"/>
                <a:gd name="T8" fmla="*/ 69882 w 28"/>
                <a:gd name="T9" fmla="*/ 49916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28" y="20"/>
                  </a:moveTo>
                  <a:lnTo>
                    <a:pt x="8" y="0"/>
                  </a:lnTo>
                  <a:lnTo>
                    <a:pt x="0" y="20"/>
                  </a:lnTo>
                  <a:lnTo>
                    <a:pt x="9" y="28"/>
                  </a:lnTo>
                  <a:lnTo>
                    <a:pt x="28" y="2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Freeform 114">
              <a:extLst>
                <a:ext uri="{FF2B5EF4-FFF2-40B4-BE49-F238E27FC236}">
                  <a16:creationId xmlns:a16="http://schemas.microsoft.com/office/drawing/2014/main" id="{D743D04D-62DF-440B-B827-8EFF3BBBDE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208" y="219628"/>
              <a:ext cx="34941" cy="32446"/>
            </a:xfrm>
            <a:custGeom>
              <a:avLst/>
              <a:gdLst>
                <a:gd name="T0" fmla="*/ 0 w 14"/>
                <a:gd name="T1" fmla="*/ 32446 h 13"/>
                <a:gd name="T2" fmla="*/ 34941 w 14"/>
                <a:gd name="T3" fmla="*/ 14975 h 13"/>
                <a:gd name="T4" fmla="*/ 14975 w 14"/>
                <a:gd name="T5" fmla="*/ 0 h 13"/>
                <a:gd name="T6" fmla="*/ 0 w 14"/>
                <a:gd name="T7" fmla="*/ 32446 h 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"/>
                <a:gd name="T13" fmla="*/ 0 h 13"/>
                <a:gd name="T14" fmla="*/ 14 w 14"/>
                <a:gd name="T15" fmla="*/ 13 h 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" h="13">
                  <a:moveTo>
                    <a:pt x="0" y="13"/>
                  </a:moveTo>
                  <a:lnTo>
                    <a:pt x="14" y="6"/>
                  </a:lnTo>
                  <a:lnTo>
                    <a:pt x="6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Freeform 115">
              <a:extLst>
                <a:ext uri="{FF2B5EF4-FFF2-40B4-BE49-F238E27FC236}">
                  <a16:creationId xmlns:a16="http://schemas.microsoft.com/office/drawing/2014/main" id="{424A063F-4C59-4064-8D34-0207B72E5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9460" y="34941"/>
              <a:ext cx="69882" cy="69882"/>
            </a:xfrm>
            <a:custGeom>
              <a:avLst/>
              <a:gdLst>
                <a:gd name="T0" fmla="*/ 17471 w 28"/>
                <a:gd name="T1" fmla="*/ 0 h 28"/>
                <a:gd name="T2" fmla="*/ 0 w 28"/>
                <a:gd name="T3" fmla="*/ 19966 h 28"/>
                <a:gd name="T4" fmla="*/ 49916 w 28"/>
                <a:gd name="T5" fmla="*/ 69882 h 28"/>
                <a:gd name="T6" fmla="*/ 69882 w 28"/>
                <a:gd name="T7" fmla="*/ 49916 h 28"/>
                <a:gd name="T8" fmla="*/ 17471 w 28"/>
                <a:gd name="T9" fmla="*/ 0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8"/>
                <a:gd name="T16" fmla="*/ 0 h 28"/>
                <a:gd name="T17" fmla="*/ 28 w 28"/>
                <a:gd name="T18" fmla="*/ 28 h 2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8" h="28">
                  <a:moveTo>
                    <a:pt x="7" y="0"/>
                  </a:moveTo>
                  <a:lnTo>
                    <a:pt x="0" y="8"/>
                  </a:lnTo>
                  <a:lnTo>
                    <a:pt x="20" y="28"/>
                  </a:lnTo>
                  <a:lnTo>
                    <a:pt x="28" y="2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Freeform 116">
              <a:extLst>
                <a:ext uri="{FF2B5EF4-FFF2-40B4-BE49-F238E27FC236}">
                  <a16:creationId xmlns:a16="http://schemas.microsoft.com/office/drawing/2014/main" id="{21BED3BD-A0CF-4D27-BB77-A3D6CCA4A2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79527" cy="339426"/>
            </a:xfrm>
            <a:custGeom>
              <a:avLst/>
              <a:gdLst>
                <a:gd name="T0" fmla="*/ 259561 w 112"/>
                <a:gd name="T1" fmla="*/ 252074 h 136"/>
                <a:gd name="T2" fmla="*/ 207149 w 112"/>
                <a:gd name="T3" fmla="*/ 252074 h 136"/>
                <a:gd name="T4" fmla="*/ 207149 w 112"/>
                <a:gd name="T5" fmla="*/ 321956 h 136"/>
                <a:gd name="T6" fmla="*/ 17470 w 112"/>
                <a:gd name="T7" fmla="*/ 321956 h 136"/>
                <a:gd name="T8" fmla="*/ 17470 w 112"/>
                <a:gd name="T9" fmla="*/ 79865 h 136"/>
                <a:gd name="T10" fmla="*/ 259561 w 112"/>
                <a:gd name="T11" fmla="*/ 79865 h 136"/>
                <a:gd name="T12" fmla="*/ 259561 w 112"/>
                <a:gd name="T13" fmla="*/ 99831 h 136"/>
                <a:gd name="T14" fmla="*/ 279527 w 112"/>
                <a:gd name="T15" fmla="*/ 79865 h 136"/>
                <a:gd name="T16" fmla="*/ 279527 w 112"/>
                <a:gd name="T17" fmla="*/ 14975 h 136"/>
                <a:gd name="T18" fmla="*/ 242090 w 112"/>
                <a:gd name="T19" fmla="*/ 14975 h 136"/>
                <a:gd name="T20" fmla="*/ 242090 w 112"/>
                <a:gd name="T21" fmla="*/ 49916 h 136"/>
                <a:gd name="T22" fmla="*/ 237099 w 112"/>
                <a:gd name="T23" fmla="*/ 49916 h 136"/>
                <a:gd name="T24" fmla="*/ 237099 w 112"/>
                <a:gd name="T25" fmla="*/ 0 h 136"/>
                <a:gd name="T26" fmla="*/ 222124 w 112"/>
                <a:gd name="T27" fmla="*/ 0 h 136"/>
                <a:gd name="T28" fmla="*/ 222124 w 112"/>
                <a:gd name="T29" fmla="*/ 49916 h 136"/>
                <a:gd name="T30" fmla="*/ 217133 w 112"/>
                <a:gd name="T31" fmla="*/ 49916 h 136"/>
                <a:gd name="T32" fmla="*/ 217133 w 112"/>
                <a:gd name="T33" fmla="*/ 14975 h 136"/>
                <a:gd name="T34" fmla="*/ 197166 w 112"/>
                <a:gd name="T35" fmla="*/ 14975 h 136"/>
                <a:gd name="T36" fmla="*/ 197166 w 112"/>
                <a:gd name="T37" fmla="*/ 49916 h 136"/>
                <a:gd name="T38" fmla="*/ 189679 w 112"/>
                <a:gd name="T39" fmla="*/ 49916 h 136"/>
                <a:gd name="T40" fmla="*/ 189679 w 112"/>
                <a:gd name="T41" fmla="*/ 0 h 136"/>
                <a:gd name="T42" fmla="*/ 179696 w 112"/>
                <a:gd name="T43" fmla="*/ 0 h 136"/>
                <a:gd name="T44" fmla="*/ 179696 w 112"/>
                <a:gd name="T45" fmla="*/ 49916 h 136"/>
                <a:gd name="T46" fmla="*/ 169713 w 112"/>
                <a:gd name="T47" fmla="*/ 49916 h 136"/>
                <a:gd name="T48" fmla="*/ 169713 w 112"/>
                <a:gd name="T49" fmla="*/ 14975 h 136"/>
                <a:gd name="T50" fmla="*/ 149747 w 112"/>
                <a:gd name="T51" fmla="*/ 14975 h 136"/>
                <a:gd name="T52" fmla="*/ 149747 w 112"/>
                <a:gd name="T53" fmla="*/ 49916 h 136"/>
                <a:gd name="T54" fmla="*/ 142259 w 112"/>
                <a:gd name="T55" fmla="*/ 49916 h 136"/>
                <a:gd name="T56" fmla="*/ 142259 w 112"/>
                <a:gd name="T57" fmla="*/ 0 h 136"/>
                <a:gd name="T58" fmla="*/ 132276 w 112"/>
                <a:gd name="T59" fmla="*/ 0 h 136"/>
                <a:gd name="T60" fmla="*/ 132276 w 112"/>
                <a:gd name="T61" fmla="*/ 49916 h 136"/>
                <a:gd name="T62" fmla="*/ 127285 w 112"/>
                <a:gd name="T63" fmla="*/ 49916 h 136"/>
                <a:gd name="T64" fmla="*/ 127285 w 112"/>
                <a:gd name="T65" fmla="*/ 14975 h 136"/>
                <a:gd name="T66" fmla="*/ 107318 w 112"/>
                <a:gd name="T67" fmla="*/ 14975 h 136"/>
                <a:gd name="T68" fmla="*/ 107318 w 112"/>
                <a:gd name="T69" fmla="*/ 49916 h 136"/>
                <a:gd name="T70" fmla="*/ 99831 w 112"/>
                <a:gd name="T71" fmla="*/ 49916 h 136"/>
                <a:gd name="T72" fmla="*/ 99831 w 112"/>
                <a:gd name="T73" fmla="*/ 0 h 136"/>
                <a:gd name="T74" fmla="*/ 87352 w 112"/>
                <a:gd name="T75" fmla="*/ 0 h 136"/>
                <a:gd name="T76" fmla="*/ 87352 w 112"/>
                <a:gd name="T77" fmla="*/ 49916 h 136"/>
                <a:gd name="T78" fmla="*/ 79865 w 112"/>
                <a:gd name="T79" fmla="*/ 49916 h 136"/>
                <a:gd name="T80" fmla="*/ 79865 w 112"/>
                <a:gd name="T81" fmla="*/ 14975 h 136"/>
                <a:gd name="T82" fmla="*/ 62394 w 112"/>
                <a:gd name="T83" fmla="*/ 14975 h 136"/>
                <a:gd name="T84" fmla="*/ 62394 w 112"/>
                <a:gd name="T85" fmla="*/ 49916 h 136"/>
                <a:gd name="T86" fmla="*/ 57403 w 112"/>
                <a:gd name="T87" fmla="*/ 49916 h 136"/>
                <a:gd name="T88" fmla="*/ 57403 w 112"/>
                <a:gd name="T89" fmla="*/ 0 h 136"/>
                <a:gd name="T90" fmla="*/ 42428 w 112"/>
                <a:gd name="T91" fmla="*/ 0 h 136"/>
                <a:gd name="T92" fmla="*/ 42428 w 112"/>
                <a:gd name="T93" fmla="*/ 49916 h 136"/>
                <a:gd name="T94" fmla="*/ 37437 w 112"/>
                <a:gd name="T95" fmla="*/ 49916 h 136"/>
                <a:gd name="T96" fmla="*/ 37437 w 112"/>
                <a:gd name="T97" fmla="*/ 14975 h 136"/>
                <a:gd name="T98" fmla="*/ 0 w 112"/>
                <a:gd name="T99" fmla="*/ 14975 h 136"/>
                <a:gd name="T100" fmla="*/ 0 w 112"/>
                <a:gd name="T101" fmla="*/ 59899 h 136"/>
                <a:gd name="T102" fmla="*/ 0 w 112"/>
                <a:gd name="T103" fmla="*/ 69882 h 136"/>
                <a:gd name="T104" fmla="*/ 0 w 112"/>
                <a:gd name="T105" fmla="*/ 339426 h 136"/>
                <a:gd name="T106" fmla="*/ 222124 w 112"/>
                <a:gd name="T107" fmla="*/ 339426 h 136"/>
                <a:gd name="T108" fmla="*/ 279527 w 112"/>
                <a:gd name="T109" fmla="*/ 274536 h 136"/>
                <a:gd name="T110" fmla="*/ 279527 w 112"/>
                <a:gd name="T111" fmla="*/ 209645 h 136"/>
                <a:gd name="T112" fmla="*/ 259561 w 112"/>
                <a:gd name="T113" fmla="*/ 229612 h 136"/>
                <a:gd name="T114" fmla="*/ 259561 w 112"/>
                <a:gd name="T115" fmla="*/ 252074 h 1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"/>
                <a:gd name="T175" fmla="*/ 0 h 136"/>
                <a:gd name="T176" fmla="*/ 112 w 112"/>
                <a:gd name="T177" fmla="*/ 136 h 1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" h="136">
                  <a:moveTo>
                    <a:pt x="104" y="101"/>
                  </a:moveTo>
                  <a:lnTo>
                    <a:pt x="83" y="101"/>
                  </a:lnTo>
                  <a:lnTo>
                    <a:pt x="83" y="129"/>
                  </a:lnTo>
                  <a:lnTo>
                    <a:pt x="7" y="129"/>
                  </a:lnTo>
                  <a:lnTo>
                    <a:pt x="7" y="32"/>
                  </a:lnTo>
                  <a:lnTo>
                    <a:pt x="104" y="32"/>
                  </a:lnTo>
                  <a:lnTo>
                    <a:pt x="104" y="40"/>
                  </a:lnTo>
                  <a:lnTo>
                    <a:pt x="112" y="32"/>
                  </a:lnTo>
                  <a:lnTo>
                    <a:pt x="112" y="6"/>
                  </a:lnTo>
                  <a:lnTo>
                    <a:pt x="97" y="6"/>
                  </a:lnTo>
                  <a:lnTo>
                    <a:pt x="97" y="20"/>
                  </a:lnTo>
                  <a:lnTo>
                    <a:pt x="95" y="20"/>
                  </a:lnTo>
                  <a:lnTo>
                    <a:pt x="95" y="0"/>
                  </a:lnTo>
                  <a:lnTo>
                    <a:pt x="89" y="0"/>
                  </a:lnTo>
                  <a:lnTo>
                    <a:pt x="89" y="20"/>
                  </a:lnTo>
                  <a:lnTo>
                    <a:pt x="87" y="20"/>
                  </a:lnTo>
                  <a:lnTo>
                    <a:pt x="87" y="6"/>
                  </a:lnTo>
                  <a:lnTo>
                    <a:pt x="79" y="6"/>
                  </a:lnTo>
                  <a:lnTo>
                    <a:pt x="79" y="20"/>
                  </a:lnTo>
                  <a:lnTo>
                    <a:pt x="76" y="20"/>
                  </a:lnTo>
                  <a:lnTo>
                    <a:pt x="76" y="0"/>
                  </a:lnTo>
                  <a:lnTo>
                    <a:pt x="72" y="0"/>
                  </a:lnTo>
                  <a:lnTo>
                    <a:pt x="72" y="20"/>
                  </a:lnTo>
                  <a:lnTo>
                    <a:pt x="68" y="20"/>
                  </a:lnTo>
                  <a:lnTo>
                    <a:pt x="68" y="6"/>
                  </a:lnTo>
                  <a:lnTo>
                    <a:pt x="60" y="6"/>
                  </a:lnTo>
                  <a:lnTo>
                    <a:pt x="60" y="20"/>
                  </a:lnTo>
                  <a:lnTo>
                    <a:pt x="57" y="2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3" y="20"/>
                  </a:lnTo>
                  <a:lnTo>
                    <a:pt x="51" y="20"/>
                  </a:lnTo>
                  <a:lnTo>
                    <a:pt x="51" y="6"/>
                  </a:lnTo>
                  <a:lnTo>
                    <a:pt x="43" y="6"/>
                  </a:lnTo>
                  <a:lnTo>
                    <a:pt x="43" y="20"/>
                  </a:lnTo>
                  <a:lnTo>
                    <a:pt x="40" y="20"/>
                  </a:lnTo>
                  <a:lnTo>
                    <a:pt x="40" y="0"/>
                  </a:lnTo>
                  <a:lnTo>
                    <a:pt x="35" y="0"/>
                  </a:lnTo>
                  <a:lnTo>
                    <a:pt x="35" y="20"/>
                  </a:lnTo>
                  <a:lnTo>
                    <a:pt x="32" y="20"/>
                  </a:lnTo>
                  <a:lnTo>
                    <a:pt x="32" y="6"/>
                  </a:lnTo>
                  <a:lnTo>
                    <a:pt x="25" y="6"/>
                  </a:lnTo>
                  <a:lnTo>
                    <a:pt x="25" y="20"/>
                  </a:lnTo>
                  <a:lnTo>
                    <a:pt x="23" y="20"/>
                  </a:lnTo>
                  <a:lnTo>
                    <a:pt x="23" y="0"/>
                  </a:lnTo>
                  <a:lnTo>
                    <a:pt x="17" y="0"/>
                  </a:lnTo>
                  <a:lnTo>
                    <a:pt x="17" y="20"/>
                  </a:lnTo>
                  <a:lnTo>
                    <a:pt x="15" y="20"/>
                  </a:lnTo>
                  <a:lnTo>
                    <a:pt x="15" y="6"/>
                  </a:lnTo>
                  <a:lnTo>
                    <a:pt x="0" y="6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0" y="136"/>
                  </a:lnTo>
                  <a:lnTo>
                    <a:pt x="89" y="136"/>
                  </a:lnTo>
                  <a:lnTo>
                    <a:pt x="112" y="110"/>
                  </a:lnTo>
                  <a:lnTo>
                    <a:pt x="112" y="84"/>
                  </a:lnTo>
                  <a:lnTo>
                    <a:pt x="104" y="92"/>
                  </a:lnTo>
                  <a:lnTo>
                    <a:pt x="104" y="10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Rectangle 117">
              <a:extLst>
                <a:ext uri="{FF2B5EF4-FFF2-40B4-BE49-F238E27FC236}">
                  <a16:creationId xmlns:a16="http://schemas.microsoft.com/office/drawing/2014/main" id="{4FC40FC7-284E-4FF4-A932-663E79F3A3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14806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Rectangle 118">
              <a:extLst>
                <a:ext uri="{FF2B5EF4-FFF2-40B4-BE49-F238E27FC236}">
                  <a16:creationId xmlns:a16="http://schemas.microsoft.com/office/drawing/2014/main" id="{613748C5-0598-4EA3-A9F0-832A1CA12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54738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Rectangle 119">
              <a:extLst>
                <a:ext uri="{FF2B5EF4-FFF2-40B4-BE49-F238E27FC236}">
                  <a16:creationId xmlns:a16="http://schemas.microsoft.com/office/drawing/2014/main" id="{73762B22-D347-41C8-AA69-7325FDB7D3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199662"/>
              <a:ext cx="109814" cy="1497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Rectangle 120">
              <a:extLst>
                <a:ext uri="{FF2B5EF4-FFF2-40B4-BE49-F238E27FC236}">
                  <a16:creationId xmlns:a16="http://schemas.microsoft.com/office/drawing/2014/main" id="{3B989AC2-3EBC-4739-ACFC-8608FA0D47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16" y="242091"/>
              <a:ext cx="109814" cy="1747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43" name="Group 54">
            <a:extLst>
              <a:ext uri="{FF2B5EF4-FFF2-40B4-BE49-F238E27FC236}">
                <a16:creationId xmlns:a16="http://schemas.microsoft.com/office/drawing/2014/main" id="{8492701C-1BC5-4561-93F6-A04CE11A92B5}"/>
              </a:ext>
            </a:extLst>
          </p:cNvPr>
          <p:cNvGrpSpPr>
            <a:grpSpLocks/>
          </p:cNvGrpSpPr>
          <p:nvPr/>
        </p:nvGrpSpPr>
        <p:grpSpPr bwMode="auto">
          <a:xfrm>
            <a:off x="7176357" y="4010053"/>
            <a:ext cx="292497" cy="379547"/>
            <a:chOff x="0" y="0"/>
            <a:chExt cx="299494" cy="389342"/>
          </a:xfrm>
        </p:grpSpPr>
        <p:sp>
          <p:nvSpPr>
            <p:cNvPr id="44" name="Freeform 170">
              <a:extLst>
                <a:ext uri="{FF2B5EF4-FFF2-40B4-BE49-F238E27FC236}">
                  <a16:creationId xmlns:a16="http://schemas.microsoft.com/office/drawing/2014/main" id="{EAE80188-4498-4963-8856-720B05A5E8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12310"/>
              <a:ext cx="299494" cy="277032"/>
            </a:xfrm>
            <a:custGeom>
              <a:avLst/>
              <a:gdLst>
                <a:gd name="T0" fmla="*/ 149747 w 90"/>
                <a:gd name="T1" fmla="*/ 277032 h 83"/>
                <a:gd name="T2" fmla="*/ 299494 w 90"/>
                <a:gd name="T3" fmla="*/ 0 h 83"/>
                <a:gd name="T4" fmla="*/ 0 w 90"/>
                <a:gd name="T5" fmla="*/ 0 h 83"/>
                <a:gd name="T6" fmla="*/ 149747 w 90"/>
                <a:gd name="T7" fmla="*/ 277032 h 8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0"/>
                <a:gd name="T13" fmla="*/ 0 h 83"/>
                <a:gd name="T14" fmla="*/ 90 w 90"/>
                <a:gd name="T15" fmla="*/ 83 h 8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0" h="83">
                  <a:moveTo>
                    <a:pt x="45" y="83"/>
                  </a:moveTo>
                  <a:cubicBezTo>
                    <a:pt x="90" y="59"/>
                    <a:pt x="90" y="0"/>
                    <a:pt x="9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59"/>
                    <a:pt x="45" y="8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Freeform 171">
              <a:extLst>
                <a:ext uri="{FF2B5EF4-FFF2-40B4-BE49-F238E27FC236}">
                  <a16:creationId xmlns:a16="http://schemas.microsoft.com/office/drawing/2014/main" id="{85B2E866-562B-4EEB-9D6E-772C06E1DC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299494" cy="94840"/>
            </a:xfrm>
            <a:custGeom>
              <a:avLst/>
              <a:gdLst>
                <a:gd name="T0" fmla="*/ 279528 w 90"/>
                <a:gd name="T1" fmla="*/ 0 h 29"/>
                <a:gd name="T2" fmla="*/ 226284 w 90"/>
                <a:gd name="T3" fmla="*/ 52326 h 29"/>
                <a:gd name="T4" fmla="*/ 173041 w 90"/>
                <a:gd name="T5" fmla="*/ 0 h 29"/>
                <a:gd name="T6" fmla="*/ 129781 w 90"/>
                <a:gd name="T7" fmla="*/ 0 h 29"/>
                <a:gd name="T8" fmla="*/ 76537 w 90"/>
                <a:gd name="T9" fmla="*/ 52326 h 29"/>
                <a:gd name="T10" fmla="*/ 23294 w 90"/>
                <a:gd name="T11" fmla="*/ 0 h 29"/>
                <a:gd name="T12" fmla="*/ 0 w 90"/>
                <a:gd name="T13" fmla="*/ 0 h 29"/>
                <a:gd name="T14" fmla="*/ 0 w 90"/>
                <a:gd name="T15" fmla="*/ 94840 h 29"/>
                <a:gd name="T16" fmla="*/ 299494 w 90"/>
                <a:gd name="T17" fmla="*/ 94840 h 29"/>
                <a:gd name="T18" fmla="*/ 299494 w 90"/>
                <a:gd name="T19" fmla="*/ 0 h 29"/>
                <a:gd name="T20" fmla="*/ 279528 w 90"/>
                <a:gd name="T21" fmla="*/ 0 h 2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0"/>
                <a:gd name="T34" fmla="*/ 0 h 29"/>
                <a:gd name="T35" fmla="*/ 90 w 90"/>
                <a:gd name="T36" fmla="*/ 29 h 29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0" h="29">
                  <a:moveTo>
                    <a:pt x="84" y="0"/>
                  </a:moveTo>
                  <a:cubicBezTo>
                    <a:pt x="84" y="9"/>
                    <a:pt x="77" y="16"/>
                    <a:pt x="68" y="16"/>
                  </a:cubicBezTo>
                  <a:cubicBezTo>
                    <a:pt x="59" y="16"/>
                    <a:pt x="52" y="9"/>
                    <a:pt x="52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9" y="9"/>
                    <a:pt x="32" y="16"/>
                    <a:pt x="23" y="16"/>
                  </a:cubicBezTo>
                  <a:cubicBezTo>
                    <a:pt x="14" y="16"/>
                    <a:pt x="7" y="9"/>
                    <a:pt x="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90" y="29"/>
                    <a:pt x="90" y="29"/>
                    <a:pt x="90" y="29"/>
                  </a:cubicBezTo>
                  <a:cubicBezTo>
                    <a:pt x="90" y="0"/>
                    <a:pt x="90" y="0"/>
                    <a:pt x="90" y="0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30000"/>
                </a:lnSpc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27" name="Rounded Rectangle 3">
            <a:extLst>
              <a:ext uri="{FF2B5EF4-FFF2-40B4-BE49-F238E27FC236}">
                <a16:creationId xmlns:a16="http://schemas.microsoft.com/office/drawing/2014/main" id="{17FF4AFC-D68F-46D8-B209-1E330F35567C}"/>
              </a:ext>
            </a:extLst>
          </p:cNvPr>
          <p:cNvSpPr/>
          <p:nvPr/>
        </p:nvSpPr>
        <p:spPr>
          <a:xfrm>
            <a:off x="2146853" y="282690"/>
            <a:ext cx="7580244" cy="946172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Minh và em gái đang làm gì?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92EC26C-C14F-4EA8-8F95-25EA1D1C79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500"/>
            <a:ext cx="1964322" cy="1400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58F3766-5EA6-4E1F-AF01-D6BF99C063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975" y="1759972"/>
            <a:ext cx="5536286" cy="4029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Picture 2" descr="Hình ảnh có liên quan">
            <a:extLst>
              <a:ext uri="{FF2B5EF4-FFF2-40B4-BE49-F238E27FC236}">
                <a16:creationId xmlns:a16="http://schemas.microsoft.com/office/drawing/2014/main" id="{5018BCC5-39F7-4390-AE3D-925B975E51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59" y="2703443"/>
            <a:ext cx="2239067" cy="415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BA4E1861-C2A4-4FE2-AE28-96C71656839E}"/>
              </a:ext>
            </a:extLst>
          </p:cNvPr>
          <p:cNvSpPr/>
          <p:nvPr/>
        </p:nvSpPr>
        <p:spPr>
          <a:xfrm>
            <a:off x="2295882" y="1759972"/>
            <a:ext cx="3800118" cy="1352445"/>
          </a:xfrm>
          <a:prstGeom prst="cloudCallout">
            <a:avLst>
              <a:gd name="adj1" fmla="val -55378"/>
              <a:gd name="adj2" fmla="val 125002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charset="0"/>
                <a:cs typeface="Times New Roman" panose="02020603050405020304" charset="0"/>
              </a:rPr>
              <a:t>Minh và em gái giúp mẹ dọn dẹp, trang trí nhà cửa</a:t>
            </a:r>
          </a:p>
        </p:txBody>
      </p:sp>
    </p:spTree>
    <p:extLst>
      <p:ext uri="{BB962C8B-B14F-4D97-AF65-F5344CB8AC3E}">
        <p14:creationId xmlns:p14="http://schemas.microsoft.com/office/powerpoint/2010/main" val="200862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7" grpId="1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97"/>
            <a:ext cx="12192000" cy="697529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3495" y="-115294"/>
            <a:ext cx="4398505" cy="1982194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2E44B7E7-070C-4B86-9308-C874ACD6B8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3630" y="-97670"/>
            <a:ext cx="6306763" cy="1931075"/>
          </a:xfrm>
          <a:prstGeom prst="rect">
            <a:avLst/>
          </a:prstGeom>
        </p:spPr>
      </p:pic>
      <p:grpSp>
        <p:nvGrpSpPr>
          <p:cNvPr id="11" name="组合 19">
            <a:extLst>
              <a:ext uri="{FF2B5EF4-FFF2-40B4-BE49-F238E27FC236}">
                <a16:creationId xmlns:a16="http://schemas.microsoft.com/office/drawing/2014/main" id="{113D1BA1-6116-451E-B69F-38D168D0E163}"/>
              </a:ext>
            </a:extLst>
          </p:cNvPr>
          <p:cNvGrpSpPr/>
          <p:nvPr/>
        </p:nvGrpSpPr>
        <p:grpSpPr>
          <a:xfrm>
            <a:off x="2417235" y="1833405"/>
            <a:ext cx="7779551" cy="2482825"/>
            <a:chOff x="1936535" y="3935752"/>
            <a:chExt cx="8318930" cy="2056864"/>
          </a:xfrm>
        </p:grpSpPr>
        <p:sp>
          <p:nvSpPr>
            <p:cNvPr id="12" name="任意多边形 3">
              <a:extLst>
                <a:ext uri="{FF2B5EF4-FFF2-40B4-BE49-F238E27FC236}">
                  <a16:creationId xmlns:a16="http://schemas.microsoft.com/office/drawing/2014/main" id="{96BDECCF-E160-4064-92C3-149969242C56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13" name="任意多边形 4">
              <a:extLst>
                <a:ext uri="{FF2B5EF4-FFF2-40B4-BE49-F238E27FC236}">
                  <a16:creationId xmlns:a16="http://schemas.microsoft.com/office/drawing/2014/main" id="{B353CA87-1E53-432B-9988-20F76FBAAD12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-1" fmla="*/ 59709 w 9349772"/>
                <a:gd name="connsiteY0-2" fmla="*/ 1397815 h 2298297"/>
                <a:gd name="connsiteX1-3" fmla="*/ 45195 w 9349772"/>
                <a:gd name="connsiteY1-4" fmla="*/ 410843 h 2298297"/>
                <a:gd name="connsiteX2-5" fmla="*/ 683823 w 9349772"/>
                <a:gd name="connsiteY2-6" fmla="*/ 178615 h 2298297"/>
                <a:gd name="connsiteX3-7" fmla="*/ 1365995 w 9349772"/>
                <a:gd name="connsiteY3-8" fmla="*/ 4443 h 2298297"/>
                <a:gd name="connsiteX4-9" fmla="*/ 3165766 w 9349772"/>
                <a:gd name="connsiteY4-10" fmla="*/ 47986 h 2298297"/>
                <a:gd name="connsiteX5-11" fmla="*/ 5517081 w 9349772"/>
                <a:gd name="connsiteY5-12" fmla="*/ 91529 h 2298297"/>
                <a:gd name="connsiteX6-13" fmla="*/ 7157195 w 9349772"/>
                <a:gd name="connsiteY6-14" fmla="*/ 77015 h 2298297"/>
                <a:gd name="connsiteX7-15" fmla="*/ 8390909 w 9349772"/>
                <a:gd name="connsiteY7-16" fmla="*/ 135072 h 2298297"/>
                <a:gd name="connsiteX8-17" fmla="*/ 9203709 w 9349772"/>
                <a:gd name="connsiteY8-18" fmla="*/ 178615 h 2298297"/>
                <a:gd name="connsiteX9-19" fmla="*/ 9334338 w 9349772"/>
                <a:gd name="connsiteY9-20" fmla="*/ 643072 h 2298297"/>
                <a:gd name="connsiteX10-21" fmla="*/ 9334338 w 9349772"/>
                <a:gd name="connsiteY10-22" fmla="*/ 1484901 h 2298297"/>
                <a:gd name="connsiteX11-23" fmla="*/ 9218223 w 9349772"/>
                <a:gd name="connsiteY11-24" fmla="*/ 1934843 h 2298297"/>
                <a:gd name="connsiteX12-25" fmla="*/ 8855366 w 9349772"/>
                <a:gd name="connsiteY12-26" fmla="*/ 2196101 h 2298297"/>
                <a:gd name="connsiteX13-27" fmla="*/ 7360395 w 9349772"/>
                <a:gd name="connsiteY13-28" fmla="*/ 2297701 h 2298297"/>
                <a:gd name="connsiteX14-29" fmla="*/ 6097652 w 9349772"/>
                <a:gd name="connsiteY14-30" fmla="*/ 2196101 h 2298297"/>
                <a:gd name="connsiteX15-31" fmla="*/ 4820395 w 9349772"/>
                <a:gd name="connsiteY15-32" fmla="*/ 2297701 h 2298297"/>
                <a:gd name="connsiteX16-33" fmla="*/ 2889995 w 9349772"/>
                <a:gd name="connsiteY16-34" fmla="*/ 2138043 h 2298297"/>
                <a:gd name="connsiteX17-35" fmla="*/ 1119252 w 9349772"/>
                <a:gd name="connsiteY17-36" fmla="*/ 2210615 h 2298297"/>
                <a:gd name="connsiteX18-37" fmla="*/ 204852 w 9349772"/>
                <a:gd name="connsiteY18-38" fmla="*/ 2196101 h 2298297"/>
                <a:gd name="connsiteX19-39" fmla="*/ 117766 w 9349772"/>
                <a:gd name="connsiteY19-40" fmla="*/ 1833243 h 2298297"/>
                <a:gd name="connsiteX20-41" fmla="*/ 59709 w 9349772"/>
                <a:gd name="connsiteY20-42" fmla="*/ 1397815 h 2298297"/>
                <a:gd name="connsiteX0-43" fmla="*/ 24725 w 9314788"/>
                <a:gd name="connsiteY0-44" fmla="*/ 1405232 h 2305714"/>
                <a:gd name="connsiteX1-45" fmla="*/ 10211 w 9314788"/>
                <a:gd name="connsiteY1-46" fmla="*/ 418260 h 2305714"/>
                <a:gd name="connsiteX2-47" fmla="*/ 140839 w 9314788"/>
                <a:gd name="connsiteY2-48" fmla="*/ 40889 h 2305714"/>
                <a:gd name="connsiteX3-49" fmla="*/ 1331011 w 9314788"/>
                <a:gd name="connsiteY3-50" fmla="*/ 11860 h 2305714"/>
                <a:gd name="connsiteX4-51" fmla="*/ 3130782 w 9314788"/>
                <a:gd name="connsiteY4-52" fmla="*/ 55403 h 2305714"/>
                <a:gd name="connsiteX5-53" fmla="*/ 5482097 w 9314788"/>
                <a:gd name="connsiteY5-54" fmla="*/ 98946 h 2305714"/>
                <a:gd name="connsiteX6-55" fmla="*/ 7122211 w 9314788"/>
                <a:gd name="connsiteY6-56" fmla="*/ 84432 h 2305714"/>
                <a:gd name="connsiteX7-57" fmla="*/ 8355925 w 9314788"/>
                <a:gd name="connsiteY7-58" fmla="*/ 142489 h 2305714"/>
                <a:gd name="connsiteX8-59" fmla="*/ 9168725 w 9314788"/>
                <a:gd name="connsiteY8-60" fmla="*/ 186032 h 2305714"/>
                <a:gd name="connsiteX9-61" fmla="*/ 9299354 w 9314788"/>
                <a:gd name="connsiteY9-62" fmla="*/ 650489 h 2305714"/>
                <a:gd name="connsiteX10-63" fmla="*/ 9299354 w 9314788"/>
                <a:gd name="connsiteY10-64" fmla="*/ 1492318 h 2305714"/>
                <a:gd name="connsiteX11-65" fmla="*/ 9183239 w 9314788"/>
                <a:gd name="connsiteY11-66" fmla="*/ 1942260 h 2305714"/>
                <a:gd name="connsiteX12-67" fmla="*/ 8820382 w 9314788"/>
                <a:gd name="connsiteY12-68" fmla="*/ 2203518 h 2305714"/>
                <a:gd name="connsiteX13-69" fmla="*/ 7325411 w 9314788"/>
                <a:gd name="connsiteY13-70" fmla="*/ 2305118 h 2305714"/>
                <a:gd name="connsiteX14-71" fmla="*/ 6062668 w 9314788"/>
                <a:gd name="connsiteY14-72" fmla="*/ 2203518 h 2305714"/>
                <a:gd name="connsiteX15-73" fmla="*/ 4785411 w 9314788"/>
                <a:gd name="connsiteY15-74" fmla="*/ 2305118 h 2305714"/>
                <a:gd name="connsiteX16-75" fmla="*/ 2855011 w 9314788"/>
                <a:gd name="connsiteY16-76" fmla="*/ 2145460 h 2305714"/>
                <a:gd name="connsiteX17-77" fmla="*/ 1084268 w 9314788"/>
                <a:gd name="connsiteY17-78" fmla="*/ 2218032 h 2305714"/>
                <a:gd name="connsiteX18-79" fmla="*/ 169868 w 9314788"/>
                <a:gd name="connsiteY18-80" fmla="*/ 2203518 h 2305714"/>
                <a:gd name="connsiteX19-81" fmla="*/ 82782 w 9314788"/>
                <a:gd name="connsiteY19-82" fmla="*/ 1840660 h 2305714"/>
                <a:gd name="connsiteX20-83" fmla="*/ 24725 w 9314788"/>
                <a:gd name="connsiteY20-84" fmla="*/ 1405232 h 2305714"/>
                <a:gd name="connsiteX0-85" fmla="*/ 118449 w 9408512"/>
                <a:gd name="connsiteY0-86" fmla="*/ 1410096 h 2310578"/>
                <a:gd name="connsiteX1-87" fmla="*/ 2335 w 9408512"/>
                <a:gd name="connsiteY1-88" fmla="*/ 495695 h 2310578"/>
                <a:gd name="connsiteX2-89" fmla="*/ 234563 w 9408512"/>
                <a:gd name="connsiteY2-90" fmla="*/ 45753 h 2310578"/>
                <a:gd name="connsiteX3-91" fmla="*/ 1424735 w 9408512"/>
                <a:gd name="connsiteY3-92" fmla="*/ 16724 h 2310578"/>
                <a:gd name="connsiteX4-93" fmla="*/ 3224506 w 9408512"/>
                <a:gd name="connsiteY4-94" fmla="*/ 60267 h 2310578"/>
                <a:gd name="connsiteX5-95" fmla="*/ 5575821 w 9408512"/>
                <a:gd name="connsiteY5-96" fmla="*/ 103810 h 2310578"/>
                <a:gd name="connsiteX6-97" fmla="*/ 7215935 w 9408512"/>
                <a:gd name="connsiteY6-98" fmla="*/ 89296 h 2310578"/>
                <a:gd name="connsiteX7-99" fmla="*/ 8449649 w 9408512"/>
                <a:gd name="connsiteY7-100" fmla="*/ 147353 h 2310578"/>
                <a:gd name="connsiteX8-101" fmla="*/ 9262449 w 9408512"/>
                <a:gd name="connsiteY8-102" fmla="*/ 190896 h 2310578"/>
                <a:gd name="connsiteX9-103" fmla="*/ 9393078 w 9408512"/>
                <a:gd name="connsiteY9-104" fmla="*/ 655353 h 2310578"/>
                <a:gd name="connsiteX10-105" fmla="*/ 9393078 w 9408512"/>
                <a:gd name="connsiteY10-106" fmla="*/ 1497182 h 2310578"/>
                <a:gd name="connsiteX11-107" fmla="*/ 9276963 w 9408512"/>
                <a:gd name="connsiteY11-108" fmla="*/ 1947124 h 2310578"/>
                <a:gd name="connsiteX12-109" fmla="*/ 8914106 w 9408512"/>
                <a:gd name="connsiteY12-110" fmla="*/ 2208382 h 2310578"/>
                <a:gd name="connsiteX13-111" fmla="*/ 7419135 w 9408512"/>
                <a:gd name="connsiteY13-112" fmla="*/ 2309982 h 2310578"/>
                <a:gd name="connsiteX14-113" fmla="*/ 6156392 w 9408512"/>
                <a:gd name="connsiteY14-114" fmla="*/ 2208382 h 2310578"/>
                <a:gd name="connsiteX15-115" fmla="*/ 4879135 w 9408512"/>
                <a:gd name="connsiteY15-116" fmla="*/ 2309982 h 2310578"/>
                <a:gd name="connsiteX16-117" fmla="*/ 2948735 w 9408512"/>
                <a:gd name="connsiteY16-118" fmla="*/ 2150324 h 2310578"/>
                <a:gd name="connsiteX17-119" fmla="*/ 1177992 w 9408512"/>
                <a:gd name="connsiteY17-120" fmla="*/ 2222896 h 2310578"/>
                <a:gd name="connsiteX18-121" fmla="*/ 263592 w 9408512"/>
                <a:gd name="connsiteY18-122" fmla="*/ 2208382 h 2310578"/>
                <a:gd name="connsiteX19-123" fmla="*/ 176506 w 9408512"/>
                <a:gd name="connsiteY19-124" fmla="*/ 1845524 h 2310578"/>
                <a:gd name="connsiteX20-125" fmla="*/ 118449 w 9408512"/>
                <a:gd name="connsiteY20-126" fmla="*/ 1410096 h 2310578"/>
                <a:gd name="connsiteX0-127" fmla="*/ 118971 w 9409034"/>
                <a:gd name="connsiteY0-128" fmla="*/ 1393372 h 2293854"/>
                <a:gd name="connsiteX1-129" fmla="*/ 2857 w 9409034"/>
                <a:gd name="connsiteY1-130" fmla="*/ 478971 h 2293854"/>
                <a:gd name="connsiteX2-131" fmla="*/ 249600 w 9409034"/>
                <a:gd name="connsiteY2-132" fmla="*/ 130629 h 2293854"/>
                <a:gd name="connsiteX3-133" fmla="*/ 1425257 w 9409034"/>
                <a:gd name="connsiteY3-134" fmla="*/ 0 h 2293854"/>
                <a:gd name="connsiteX4-135" fmla="*/ 3225028 w 9409034"/>
                <a:gd name="connsiteY4-136" fmla="*/ 43543 h 2293854"/>
                <a:gd name="connsiteX5-137" fmla="*/ 5576343 w 9409034"/>
                <a:gd name="connsiteY5-138" fmla="*/ 87086 h 2293854"/>
                <a:gd name="connsiteX6-139" fmla="*/ 7216457 w 9409034"/>
                <a:gd name="connsiteY6-140" fmla="*/ 72572 h 2293854"/>
                <a:gd name="connsiteX7-141" fmla="*/ 8450171 w 9409034"/>
                <a:gd name="connsiteY7-142" fmla="*/ 130629 h 2293854"/>
                <a:gd name="connsiteX8-143" fmla="*/ 9262971 w 9409034"/>
                <a:gd name="connsiteY8-144" fmla="*/ 174172 h 2293854"/>
                <a:gd name="connsiteX9-145" fmla="*/ 9393600 w 9409034"/>
                <a:gd name="connsiteY9-146" fmla="*/ 638629 h 2293854"/>
                <a:gd name="connsiteX10-147" fmla="*/ 9393600 w 9409034"/>
                <a:gd name="connsiteY10-148" fmla="*/ 1480458 h 2293854"/>
                <a:gd name="connsiteX11-149" fmla="*/ 9277485 w 9409034"/>
                <a:gd name="connsiteY11-150" fmla="*/ 1930400 h 2293854"/>
                <a:gd name="connsiteX12-151" fmla="*/ 8914628 w 9409034"/>
                <a:gd name="connsiteY12-152" fmla="*/ 2191658 h 2293854"/>
                <a:gd name="connsiteX13-153" fmla="*/ 7419657 w 9409034"/>
                <a:gd name="connsiteY13-154" fmla="*/ 2293258 h 2293854"/>
                <a:gd name="connsiteX14-155" fmla="*/ 6156914 w 9409034"/>
                <a:gd name="connsiteY14-156" fmla="*/ 2191658 h 2293854"/>
                <a:gd name="connsiteX15-157" fmla="*/ 4879657 w 9409034"/>
                <a:gd name="connsiteY15-158" fmla="*/ 2293258 h 2293854"/>
                <a:gd name="connsiteX16-159" fmla="*/ 2949257 w 9409034"/>
                <a:gd name="connsiteY16-160" fmla="*/ 2133600 h 2293854"/>
                <a:gd name="connsiteX17-161" fmla="*/ 1178514 w 9409034"/>
                <a:gd name="connsiteY17-162" fmla="*/ 2206172 h 2293854"/>
                <a:gd name="connsiteX18-163" fmla="*/ 264114 w 9409034"/>
                <a:gd name="connsiteY18-164" fmla="*/ 2191658 h 2293854"/>
                <a:gd name="connsiteX19-165" fmla="*/ 177028 w 9409034"/>
                <a:gd name="connsiteY19-166" fmla="*/ 1828800 h 2293854"/>
                <a:gd name="connsiteX20-167" fmla="*/ 118971 w 9409034"/>
                <a:gd name="connsiteY20-168" fmla="*/ 1393372 h 2293854"/>
                <a:gd name="connsiteX0-169" fmla="*/ 104764 w 9394827"/>
                <a:gd name="connsiteY0-170" fmla="*/ 1393372 h 2293854"/>
                <a:gd name="connsiteX1-171" fmla="*/ 3165 w 9394827"/>
                <a:gd name="connsiteY1-172" fmla="*/ 624114 h 2293854"/>
                <a:gd name="connsiteX2-173" fmla="*/ 235393 w 9394827"/>
                <a:gd name="connsiteY2-174" fmla="*/ 130629 h 2293854"/>
                <a:gd name="connsiteX3-175" fmla="*/ 1411050 w 9394827"/>
                <a:gd name="connsiteY3-176" fmla="*/ 0 h 2293854"/>
                <a:gd name="connsiteX4-177" fmla="*/ 3210821 w 9394827"/>
                <a:gd name="connsiteY4-178" fmla="*/ 43543 h 2293854"/>
                <a:gd name="connsiteX5-179" fmla="*/ 5562136 w 9394827"/>
                <a:gd name="connsiteY5-180" fmla="*/ 87086 h 2293854"/>
                <a:gd name="connsiteX6-181" fmla="*/ 7202250 w 9394827"/>
                <a:gd name="connsiteY6-182" fmla="*/ 72572 h 2293854"/>
                <a:gd name="connsiteX7-183" fmla="*/ 8435964 w 9394827"/>
                <a:gd name="connsiteY7-184" fmla="*/ 130629 h 2293854"/>
                <a:gd name="connsiteX8-185" fmla="*/ 9248764 w 9394827"/>
                <a:gd name="connsiteY8-186" fmla="*/ 174172 h 2293854"/>
                <a:gd name="connsiteX9-187" fmla="*/ 9379393 w 9394827"/>
                <a:gd name="connsiteY9-188" fmla="*/ 638629 h 2293854"/>
                <a:gd name="connsiteX10-189" fmla="*/ 9379393 w 9394827"/>
                <a:gd name="connsiteY10-190" fmla="*/ 1480458 h 2293854"/>
                <a:gd name="connsiteX11-191" fmla="*/ 9263278 w 9394827"/>
                <a:gd name="connsiteY11-192" fmla="*/ 1930400 h 2293854"/>
                <a:gd name="connsiteX12-193" fmla="*/ 8900421 w 9394827"/>
                <a:gd name="connsiteY12-194" fmla="*/ 2191658 h 2293854"/>
                <a:gd name="connsiteX13-195" fmla="*/ 7405450 w 9394827"/>
                <a:gd name="connsiteY13-196" fmla="*/ 2293258 h 2293854"/>
                <a:gd name="connsiteX14-197" fmla="*/ 6142707 w 9394827"/>
                <a:gd name="connsiteY14-198" fmla="*/ 2191658 h 2293854"/>
                <a:gd name="connsiteX15-199" fmla="*/ 4865450 w 9394827"/>
                <a:gd name="connsiteY15-200" fmla="*/ 2293258 h 2293854"/>
                <a:gd name="connsiteX16-201" fmla="*/ 2935050 w 9394827"/>
                <a:gd name="connsiteY16-202" fmla="*/ 2133600 h 2293854"/>
                <a:gd name="connsiteX17-203" fmla="*/ 1164307 w 9394827"/>
                <a:gd name="connsiteY17-204" fmla="*/ 2206172 h 2293854"/>
                <a:gd name="connsiteX18-205" fmla="*/ 249907 w 9394827"/>
                <a:gd name="connsiteY18-206" fmla="*/ 2191658 h 2293854"/>
                <a:gd name="connsiteX19-207" fmla="*/ 162821 w 9394827"/>
                <a:gd name="connsiteY19-208" fmla="*/ 1828800 h 2293854"/>
                <a:gd name="connsiteX20-209" fmla="*/ 104764 w 9394827"/>
                <a:gd name="connsiteY20-210" fmla="*/ 1393372 h 2293854"/>
                <a:gd name="connsiteX0-211" fmla="*/ 104764 w 9394827"/>
                <a:gd name="connsiteY0-212" fmla="*/ 1407886 h 2308368"/>
                <a:gd name="connsiteX1-213" fmla="*/ 3165 w 9394827"/>
                <a:gd name="connsiteY1-214" fmla="*/ 638628 h 2308368"/>
                <a:gd name="connsiteX2-215" fmla="*/ 235393 w 9394827"/>
                <a:gd name="connsiteY2-216" fmla="*/ 145143 h 2308368"/>
                <a:gd name="connsiteX3-217" fmla="*/ 1411050 w 9394827"/>
                <a:gd name="connsiteY3-218" fmla="*/ 14514 h 2308368"/>
                <a:gd name="connsiteX4-219" fmla="*/ 3210821 w 9394827"/>
                <a:gd name="connsiteY4-220" fmla="*/ 58057 h 2308368"/>
                <a:gd name="connsiteX5-221" fmla="*/ 5591164 w 9394827"/>
                <a:gd name="connsiteY5-222" fmla="*/ 0 h 2308368"/>
                <a:gd name="connsiteX6-223" fmla="*/ 7202250 w 9394827"/>
                <a:gd name="connsiteY6-224" fmla="*/ 87086 h 2308368"/>
                <a:gd name="connsiteX7-225" fmla="*/ 8435964 w 9394827"/>
                <a:gd name="connsiteY7-226" fmla="*/ 145143 h 2308368"/>
                <a:gd name="connsiteX8-227" fmla="*/ 9248764 w 9394827"/>
                <a:gd name="connsiteY8-228" fmla="*/ 188686 h 2308368"/>
                <a:gd name="connsiteX9-229" fmla="*/ 9379393 w 9394827"/>
                <a:gd name="connsiteY9-230" fmla="*/ 653143 h 2308368"/>
                <a:gd name="connsiteX10-231" fmla="*/ 9379393 w 9394827"/>
                <a:gd name="connsiteY10-232" fmla="*/ 1494972 h 2308368"/>
                <a:gd name="connsiteX11-233" fmla="*/ 9263278 w 9394827"/>
                <a:gd name="connsiteY11-234" fmla="*/ 1944914 h 2308368"/>
                <a:gd name="connsiteX12-235" fmla="*/ 8900421 w 9394827"/>
                <a:gd name="connsiteY12-236" fmla="*/ 2206172 h 2308368"/>
                <a:gd name="connsiteX13-237" fmla="*/ 7405450 w 9394827"/>
                <a:gd name="connsiteY13-238" fmla="*/ 2307772 h 2308368"/>
                <a:gd name="connsiteX14-239" fmla="*/ 6142707 w 9394827"/>
                <a:gd name="connsiteY14-240" fmla="*/ 2206172 h 2308368"/>
                <a:gd name="connsiteX15-241" fmla="*/ 4865450 w 9394827"/>
                <a:gd name="connsiteY15-242" fmla="*/ 2307772 h 2308368"/>
                <a:gd name="connsiteX16-243" fmla="*/ 2935050 w 9394827"/>
                <a:gd name="connsiteY16-244" fmla="*/ 2148114 h 2308368"/>
                <a:gd name="connsiteX17-245" fmla="*/ 1164307 w 9394827"/>
                <a:gd name="connsiteY17-246" fmla="*/ 2220686 h 2308368"/>
                <a:gd name="connsiteX18-247" fmla="*/ 249907 w 9394827"/>
                <a:gd name="connsiteY18-248" fmla="*/ 2206172 h 2308368"/>
                <a:gd name="connsiteX19-249" fmla="*/ 162821 w 9394827"/>
                <a:gd name="connsiteY19-250" fmla="*/ 1843314 h 2308368"/>
                <a:gd name="connsiteX20-251" fmla="*/ 104764 w 9394827"/>
                <a:gd name="connsiteY20-252" fmla="*/ 1407886 h 2308368"/>
                <a:gd name="connsiteX0-253" fmla="*/ 104764 w 9394827"/>
                <a:gd name="connsiteY0-254" fmla="*/ 1422400 h 2322882"/>
                <a:gd name="connsiteX1-255" fmla="*/ 3165 w 9394827"/>
                <a:gd name="connsiteY1-256" fmla="*/ 653142 h 2322882"/>
                <a:gd name="connsiteX2-257" fmla="*/ 235393 w 9394827"/>
                <a:gd name="connsiteY2-258" fmla="*/ 159657 h 2322882"/>
                <a:gd name="connsiteX3-259" fmla="*/ 1411050 w 9394827"/>
                <a:gd name="connsiteY3-260" fmla="*/ 29028 h 2322882"/>
                <a:gd name="connsiteX4-261" fmla="*/ 3210821 w 9394827"/>
                <a:gd name="connsiteY4-262" fmla="*/ 72571 h 2322882"/>
                <a:gd name="connsiteX5-263" fmla="*/ 5591164 w 9394827"/>
                <a:gd name="connsiteY5-264" fmla="*/ 14514 h 2322882"/>
                <a:gd name="connsiteX6-265" fmla="*/ 7202250 w 9394827"/>
                <a:gd name="connsiteY6-266" fmla="*/ 101600 h 2322882"/>
                <a:gd name="connsiteX7-267" fmla="*/ 8508536 w 9394827"/>
                <a:gd name="connsiteY7-268" fmla="*/ 0 h 2322882"/>
                <a:gd name="connsiteX8-269" fmla="*/ 9248764 w 9394827"/>
                <a:gd name="connsiteY8-270" fmla="*/ 203200 h 2322882"/>
                <a:gd name="connsiteX9-271" fmla="*/ 9379393 w 9394827"/>
                <a:gd name="connsiteY9-272" fmla="*/ 667657 h 2322882"/>
                <a:gd name="connsiteX10-273" fmla="*/ 9379393 w 9394827"/>
                <a:gd name="connsiteY10-274" fmla="*/ 1509486 h 2322882"/>
                <a:gd name="connsiteX11-275" fmla="*/ 9263278 w 9394827"/>
                <a:gd name="connsiteY11-276" fmla="*/ 1959428 h 2322882"/>
                <a:gd name="connsiteX12-277" fmla="*/ 8900421 w 9394827"/>
                <a:gd name="connsiteY12-278" fmla="*/ 2220686 h 2322882"/>
                <a:gd name="connsiteX13-279" fmla="*/ 7405450 w 9394827"/>
                <a:gd name="connsiteY13-280" fmla="*/ 2322286 h 2322882"/>
                <a:gd name="connsiteX14-281" fmla="*/ 6142707 w 9394827"/>
                <a:gd name="connsiteY14-282" fmla="*/ 2220686 h 2322882"/>
                <a:gd name="connsiteX15-283" fmla="*/ 4865450 w 9394827"/>
                <a:gd name="connsiteY15-284" fmla="*/ 2322286 h 2322882"/>
                <a:gd name="connsiteX16-285" fmla="*/ 2935050 w 9394827"/>
                <a:gd name="connsiteY16-286" fmla="*/ 2162628 h 2322882"/>
                <a:gd name="connsiteX17-287" fmla="*/ 1164307 w 9394827"/>
                <a:gd name="connsiteY17-288" fmla="*/ 2235200 h 2322882"/>
                <a:gd name="connsiteX18-289" fmla="*/ 249907 w 9394827"/>
                <a:gd name="connsiteY18-290" fmla="*/ 2220686 h 2322882"/>
                <a:gd name="connsiteX19-291" fmla="*/ 162821 w 9394827"/>
                <a:gd name="connsiteY19-292" fmla="*/ 1857828 h 2322882"/>
                <a:gd name="connsiteX20-293" fmla="*/ 104764 w 9394827"/>
                <a:gd name="connsiteY20-294" fmla="*/ 1422400 h 232288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charset="-122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15" name="Text Box 1">
            <a:extLst>
              <a:ext uri="{FF2B5EF4-FFF2-40B4-BE49-F238E27FC236}">
                <a16:creationId xmlns:a16="http://schemas.microsoft.com/office/drawing/2014/main" id="{044C8387-57A1-4167-BC08-BE99F3C8B05C}"/>
              </a:ext>
            </a:extLst>
          </p:cNvPr>
          <p:cNvSpPr txBox="1"/>
          <p:nvPr/>
        </p:nvSpPr>
        <p:spPr>
          <a:xfrm>
            <a:off x="2584375" y="2572265"/>
            <a:ext cx="702324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FE4D5E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THƯ GIÃN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E4D5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39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971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0" y="-117297"/>
            <a:ext cx="12192000" cy="6975297"/>
            <a:chOff x="0" y="-117297"/>
            <a:chExt cx="12192000" cy="697529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17297"/>
              <a:ext cx="12192000" cy="697529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3495" y="-115294"/>
              <a:ext cx="4398505" cy="1982194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1B9CF15C-9113-45A6-ADA6-C2C05271B8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297"/>
            <a:ext cx="1674056" cy="103183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771CA8-6C14-4869-B54E-80CD51915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50" y="1519311"/>
            <a:ext cx="4530579" cy="485038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02C8A727-8F9C-4CDA-BBE1-5B25876B0DDA}"/>
              </a:ext>
            </a:extLst>
          </p:cNvPr>
          <p:cNvSpPr/>
          <p:nvPr/>
        </p:nvSpPr>
        <p:spPr>
          <a:xfrm rot="1028788">
            <a:off x="6717493" y="1410328"/>
            <a:ext cx="4398504" cy="2250831"/>
          </a:xfrm>
          <a:prstGeom prst="cloudCallout">
            <a:avLst>
              <a:gd name="adj1" fmla="val -31942"/>
              <a:gd name="adj2" fmla="val 9601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</a:rPr>
              <a:t>Thực hành về nhà sắp xếp đồ đạc gọn gàng, sạch sẽ?</a:t>
            </a:r>
          </a:p>
        </p:txBody>
      </p:sp>
    </p:spTree>
    <p:extLst>
      <p:ext uri="{BB962C8B-B14F-4D97-AF65-F5344CB8AC3E}">
        <p14:creationId xmlns:p14="http://schemas.microsoft.com/office/powerpoint/2010/main" val="387130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random/>
      </p:transition>
    </mc:Choice>
    <mc:Fallback xmlns="">
      <p:transition spd="slow" advClick="0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nyhfocs">
      <a:majorFont>
        <a:latin typeface="HanaMinB"/>
        <a:ea typeface="FZHei-B01S"/>
        <a:cs typeface=""/>
      </a:majorFont>
      <a:minorFont>
        <a:latin typeface="HanaMinB"/>
        <a:ea typeface="FZHei-B01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andelion Thesis by Slidesgo">
  <a:themeElements>
    <a:clrScheme name="Simple Light">
      <a:dk1>
        <a:srgbClr val="343B47"/>
      </a:dk1>
      <a:lt1>
        <a:srgbClr val="FCE0D6"/>
      </a:lt1>
      <a:dk2>
        <a:srgbClr val="253038"/>
      </a:dk2>
      <a:lt2>
        <a:srgbClr val="FFFFFF"/>
      </a:lt2>
      <a:accent1>
        <a:srgbClr val="E47644"/>
      </a:accent1>
      <a:accent2>
        <a:srgbClr val="C1DACD"/>
      </a:accent2>
      <a:accent3>
        <a:srgbClr val="556774"/>
      </a:accent3>
      <a:accent4>
        <a:srgbClr val="C1DACD"/>
      </a:accent4>
      <a:accent5>
        <a:srgbClr val="E47644"/>
      </a:accent5>
      <a:accent6>
        <a:srgbClr val="EFB2B2"/>
      </a:accent6>
      <a:hlink>
        <a:srgbClr val="25303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197</Words>
  <Application>Microsoft Office PowerPoint</Application>
  <PresentationFormat>Widescreen</PresentationFormat>
  <Paragraphs>21</Paragraphs>
  <Slides>12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12</vt:i4>
      </vt:variant>
    </vt:vector>
  </HeadingPairs>
  <TitlesOfParts>
    <vt:vector size="36" baseType="lpstr">
      <vt:lpstr>等线</vt:lpstr>
      <vt:lpstr>Microsoft YaHei</vt:lpstr>
      <vt:lpstr>Microsoft YaHei</vt:lpstr>
      <vt:lpstr>宋体</vt:lpstr>
      <vt:lpstr>Arial</vt:lpstr>
      <vt:lpstr>Calibri</vt:lpstr>
      <vt:lpstr>Calibri Light</vt:lpstr>
      <vt:lpstr>Cambria</vt:lpstr>
      <vt:lpstr>FZHei-B01S</vt:lpstr>
      <vt:lpstr>HanaMinB</vt:lpstr>
      <vt:lpstr>iCiel Panton Black</vt:lpstr>
      <vt:lpstr>inpin heiti</vt:lpstr>
      <vt:lpstr>ITC Avant Garde Std Bk</vt:lpstr>
      <vt:lpstr>Lato</vt:lpstr>
      <vt:lpstr>Montserrat</vt:lpstr>
      <vt:lpstr>Pangolin</vt:lpstr>
      <vt:lpstr>Questrial</vt:lpstr>
      <vt:lpstr>Rozha One</vt:lpstr>
      <vt:lpstr>Times New Roman</vt:lpstr>
      <vt:lpstr>Office Theme</vt:lpstr>
      <vt:lpstr>Dandelion Thesis by Slidesgo</vt:lpstr>
      <vt:lpstr>1_Office 主题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Administrator</cp:lastModifiedBy>
  <cp:revision>24</cp:revision>
  <dcterms:created xsi:type="dcterms:W3CDTF">2018-08-13T06:32:35Z</dcterms:created>
  <dcterms:modified xsi:type="dcterms:W3CDTF">2023-10-04T10:47:35Z</dcterms:modified>
</cp:coreProperties>
</file>