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4"/>
  </p:notesMasterIdLst>
  <p:sldIdLst>
    <p:sldId id="341" r:id="rId5"/>
    <p:sldId id="343" r:id="rId6"/>
    <p:sldId id="344" r:id="rId7"/>
    <p:sldId id="322" r:id="rId8"/>
    <p:sldId id="338" r:id="rId9"/>
    <p:sldId id="339" r:id="rId10"/>
    <p:sldId id="267" r:id="rId11"/>
    <p:sldId id="327" r:id="rId12"/>
    <p:sldId id="316" r:id="rId13"/>
  </p:sldIdLst>
  <p:sldSz cx="12192000" cy="6858000"/>
  <p:notesSz cx="6858000" cy="9144000"/>
  <p:custDataLst>
    <p:tags r:id="rId15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0"/>
  </p:normalViewPr>
  <p:slideViewPr>
    <p:cSldViewPr>
      <p:cViewPr>
        <p:scale>
          <a:sx n="50" d="100"/>
          <a:sy n="50" d="100"/>
        </p:scale>
        <p:origin x="2070" y="8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2023/11/23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667000" y="2133600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AF55-9D08-44FC-9667-B7F3200D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ADD0DF94-0490-4BE3-97BC-C70C2CA88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1"/>
            <a:ext cx="6245434" cy="363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0B51CF-11FF-4CB4-B0E6-B0F5937D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34" y="3733801"/>
            <a:ext cx="5946566" cy="318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B85B213-BE11-4EB5-97DD-6F903A721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15500"/>
            <a:ext cx="6200233" cy="32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oy, bedclothes, doll&#10;&#10;Description automatically generated">
            <a:extLst>
              <a:ext uri="{FF2B5EF4-FFF2-40B4-BE49-F238E27FC236}">
                <a16:creationId xmlns:a16="http://schemas.microsoft.com/office/drawing/2014/main" id="{2FEDAC41-2DFD-4295-8A2A-1AA108EA9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33" y="101600"/>
            <a:ext cx="5991767" cy="351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9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60"/>
    </mc:Choice>
    <mc:Fallback xmlns="">
      <p:transition spd="slow" advTm="240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29655"/>
          <a:stretch/>
        </p:blipFill>
        <p:spPr>
          <a:xfrm>
            <a:off x="76200" y="1294425"/>
            <a:ext cx="7629002" cy="4845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6" r="47624" b="29617"/>
          <a:stretch/>
        </p:blipFill>
        <p:spPr>
          <a:xfrm>
            <a:off x="7933802" y="1308536"/>
            <a:ext cx="3995808" cy="4845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 advTm="927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6" t="7402" r="16673" b="77471"/>
          <a:stretch/>
        </p:blipFill>
        <p:spPr>
          <a:xfrm>
            <a:off x="228600" y="98071"/>
            <a:ext cx="3773214" cy="3254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22567" r="9328" b="62441"/>
          <a:stretch/>
        </p:blipFill>
        <p:spPr>
          <a:xfrm>
            <a:off x="4038600" y="137617"/>
            <a:ext cx="5407842" cy="2910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5" t="38454" r="21277" b="47126"/>
          <a:stretch/>
        </p:blipFill>
        <p:spPr>
          <a:xfrm>
            <a:off x="3360683" y="3352800"/>
            <a:ext cx="3878317" cy="3376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 t="52902" r="9297" b="29589"/>
          <a:stretch/>
        </p:blipFill>
        <p:spPr>
          <a:xfrm rot="21242493">
            <a:off x="8098535" y="3011486"/>
            <a:ext cx="3902681" cy="3878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7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25"/>
    </mc:Choice>
    <mc:Fallback xmlns="">
      <p:transition spd="slow" advTm="82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72874" r="20077" b="10345"/>
          <a:stretch/>
        </p:blipFill>
        <p:spPr>
          <a:xfrm>
            <a:off x="1041682" y="1219200"/>
            <a:ext cx="9550118" cy="39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22">
        <p:split orient="vert"/>
      </p:transition>
    </mc:Choice>
    <mc:Fallback xmlns="">
      <p:transition spd="slow" advTm="223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80"/>
            <a:ext cx="12192000" cy="68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2438401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2057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6248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-87482" y="0"/>
            <a:ext cx="12279482" cy="6842619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0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762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1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7"/>
    </mc:Choice>
    <mc:Fallback xmlns="">
      <p:transition spd="slow" advTm="11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77246" r="10846" b="8803"/>
          <a:stretch/>
        </p:blipFill>
        <p:spPr>
          <a:xfrm>
            <a:off x="228600" y="1736834"/>
            <a:ext cx="11530049" cy="3063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28"/>
    </mc:Choice>
    <mc:Fallback xmlns="">
      <p:transition spd="slow" advTm="133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5"/>
    </mc:Choice>
    <mc:Fallback xmlns="">
      <p:transition spd="slow" advTm="142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3532</TotalTime>
  <Words>67</Words>
  <Application>Microsoft Office PowerPoint</Application>
  <PresentationFormat>Widescreen</PresentationFormat>
  <Paragraphs>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Microsoft YaHei</vt:lpstr>
      <vt:lpstr>Arial</vt:lpstr>
      <vt:lpstr>Arial Black</vt:lpstr>
      <vt:lpstr>Ariston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MyPC</cp:lastModifiedBy>
  <cp:revision>160</cp:revision>
  <dcterms:created xsi:type="dcterms:W3CDTF">2005-08-24T23:19:40Z</dcterms:created>
  <dcterms:modified xsi:type="dcterms:W3CDTF">2023-11-23T11:25:29Z</dcterms:modified>
</cp:coreProperties>
</file>