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63" r:id="rId2"/>
    <p:sldId id="257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672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035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116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345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15FD925A-08B9-4D99-88A8-3AF7E4DB6866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3339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7292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1269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3272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705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75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D925A-08B9-4D99-88A8-3AF7E4DB6866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113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15FD925A-08B9-4D99-88A8-3AF7E4DB6866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195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D925A-08B9-4D99-88A8-3AF7E4DB6866}" type="datetimeFigureOut">
              <a:rPr lang="en-US" smtClean="0"/>
              <a:t>03/06/2023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4A4CCD3-B862-430D-A056-9EBC9195C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54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011811E-9946-417A-9765-A7C38462D9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6" t="3255" r="27342" b="87287"/>
          <a:stretch/>
        </p:blipFill>
        <p:spPr>
          <a:xfrm>
            <a:off x="2722951" y="2014870"/>
            <a:ext cx="6746097" cy="141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25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4650" y="73479"/>
            <a:ext cx="65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 GÀNG, NGĂN NẮP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900" y="1428750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Em Ngoan Hơn Búp Bê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0247" y="6254296"/>
            <a:ext cx="487363" cy="487363"/>
          </a:xfrm>
          <a:prstGeom prst="rect">
            <a:avLst/>
          </a:prstGeom>
        </p:spPr>
      </p:pic>
      <p:sp>
        <p:nvSpPr>
          <p:cNvPr id="7" name="Wave 6"/>
          <p:cNvSpPr/>
          <p:nvPr/>
        </p:nvSpPr>
        <p:spPr>
          <a:xfrm>
            <a:off x="1589314" y="2077810"/>
            <a:ext cx="9013372" cy="2702381"/>
          </a:xfrm>
          <a:prstGeom prst="wave">
            <a:avLst>
              <a:gd name="adj1" fmla="val 9124"/>
              <a:gd name="adj2" fmla="val -3251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búp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en-US" sz="16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</a:t>
            </a:r>
            <a:endParaRPr lang="en-US" sz="1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43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8464" y="812348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5627" y="1190844"/>
            <a:ext cx="109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gang,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01137" y="6334752"/>
            <a:ext cx="10940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gang,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7" t="68360" r="22121" b="12054"/>
          <a:stretch/>
        </p:blipFill>
        <p:spPr>
          <a:xfrm>
            <a:off x="5754254" y="1539889"/>
            <a:ext cx="6271491" cy="45930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7" t="48350" r="22121" b="32089"/>
          <a:stretch/>
        </p:blipFill>
        <p:spPr>
          <a:xfrm>
            <a:off x="152401" y="1560176"/>
            <a:ext cx="5518726" cy="45727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14650" y="73479"/>
            <a:ext cx="65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 GÀNG, NGĂN NẮP</a:t>
            </a:r>
          </a:p>
        </p:txBody>
      </p:sp>
    </p:spTree>
    <p:extLst>
      <p:ext uri="{BB962C8B-B14F-4D97-AF65-F5344CB8AC3E}">
        <p14:creationId xmlns:p14="http://schemas.microsoft.com/office/powerpoint/2010/main" val="218170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5409" y="880700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4799" y="1234630"/>
            <a:ext cx="109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633527" y="2126575"/>
            <a:ext cx="2567709" cy="4207261"/>
            <a:chOff x="9633527" y="1602412"/>
            <a:chExt cx="2567709" cy="4207261"/>
          </a:xfrm>
        </p:grpSpPr>
        <p:sp>
          <p:nvSpPr>
            <p:cNvPr id="4" name="Vertical Scroll 3"/>
            <p:cNvSpPr/>
            <p:nvPr/>
          </p:nvSpPr>
          <p:spPr>
            <a:xfrm>
              <a:off x="9633527" y="1602412"/>
              <a:ext cx="2567709" cy="4207261"/>
            </a:xfrm>
            <a:prstGeom prst="verticalScroll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059612" y="2230869"/>
              <a:ext cx="1857397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chia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sẻ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sắp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xếp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ca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mình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gằng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ngăn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nắp</a:t>
              </a:r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7" t="17778" r="8859" b="54074"/>
          <a:stretch/>
        </p:blipFill>
        <p:spPr>
          <a:xfrm>
            <a:off x="0" y="1602412"/>
            <a:ext cx="9633527" cy="525558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914650" y="73479"/>
            <a:ext cx="65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 GÀNG, NGĂN NẮP</a:t>
            </a:r>
          </a:p>
        </p:txBody>
      </p:sp>
    </p:spTree>
    <p:extLst>
      <p:ext uri="{BB962C8B-B14F-4D97-AF65-F5344CB8AC3E}">
        <p14:creationId xmlns:p14="http://schemas.microsoft.com/office/powerpoint/2010/main" val="23581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8465" y="889655"/>
            <a:ext cx="2473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7632" y="1315805"/>
            <a:ext cx="1094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4255" y="6244452"/>
            <a:ext cx="11134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7" t="54007" r="10129" b="27677"/>
          <a:stretch/>
        </p:blipFill>
        <p:spPr>
          <a:xfrm>
            <a:off x="134255" y="1757358"/>
            <a:ext cx="11900727" cy="43867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14650" y="73479"/>
            <a:ext cx="65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 GÀNG, NGĂN NẮP</a:t>
            </a:r>
          </a:p>
        </p:txBody>
      </p:sp>
    </p:spTree>
    <p:extLst>
      <p:ext uri="{BB962C8B-B14F-4D97-AF65-F5344CB8AC3E}">
        <p14:creationId xmlns:p14="http://schemas.microsoft.com/office/powerpoint/2010/main" val="253720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35599" y="1151165"/>
            <a:ext cx="9455707" cy="2488021"/>
            <a:chOff x="2635599" y="1151165"/>
            <a:chExt cx="9455707" cy="2488021"/>
          </a:xfrm>
        </p:grpSpPr>
        <p:sp>
          <p:nvSpPr>
            <p:cNvPr id="14" name="TextBox 13"/>
            <p:cNvSpPr txBox="1"/>
            <p:nvPr/>
          </p:nvSpPr>
          <p:spPr>
            <a:xfrm>
              <a:off x="2635599" y="1711034"/>
              <a:ext cx="9103820" cy="120032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n-US" sz="36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dung, </a:t>
              </a:r>
              <a:r>
                <a:rPr lang="en-US" sz="36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sách</a:t>
              </a:r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</a:t>
              </a:r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chơi</a:t>
              </a:r>
              <a:endPara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sz="36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ngay</a:t>
              </a:r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ngắn</a:t>
              </a:r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nơi</a:t>
              </a:r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dễ</a:t>
              </a:r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" name="Cloud Callout 1"/>
            <p:cNvSpPr/>
            <p:nvPr/>
          </p:nvSpPr>
          <p:spPr>
            <a:xfrm>
              <a:off x="3041195" y="1151165"/>
              <a:ext cx="9050111" cy="2488021"/>
            </a:xfrm>
            <a:prstGeom prst="cloudCallout">
              <a:avLst>
                <a:gd name="adj1" fmla="val -49952"/>
                <a:gd name="adj2" fmla="val 8933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sz="36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dirty="0"/>
                <a:t> 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t="80135" r="69935" b="5320"/>
          <a:stretch/>
        </p:blipFill>
        <p:spPr>
          <a:xfrm>
            <a:off x="138545" y="1151165"/>
            <a:ext cx="2801362" cy="48062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14650" y="73479"/>
            <a:ext cx="6547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 GÀNG, NGĂN NẮP</a:t>
            </a:r>
          </a:p>
        </p:txBody>
      </p:sp>
    </p:spTree>
    <p:extLst>
      <p:ext uri="{BB962C8B-B14F-4D97-AF65-F5344CB8AC3E}">
        <p14:creationId xmlns:p14="http://schemas.microsoft.com/office/powerpoint/2010/main" val="165098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175</TotalTime>
  <Words>188</Words>
  <Application>Microsoft Office PowerPoint</Application>
  <PresentationFormat>Custom</PresentationFormat>
  <Paragraphs>23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37</cp:revision>
  <dcterms:created xsi:type="dcterms:W3CDTF">2020-08-21T06:37:37Z</dcterms:created>
  <dcterms:modified xsi:type="dcterms:W3CDTF">2023-06-03T14:22:54Z</dcterms:modified>
</cp:coreProperties>
</file>