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1"/>
  </p:notesMasterIdLst>
  <p:sldIdLst>
    <p:sldId id="279" r:id="rId3"/>
    <p:sldId id="258" r:id="rId4"/>
    <p:sldId id="259" r:id="rId5"/>
    <p:sldId id="260" r:id="rId6"/>
    <p:sldId id="261" r:id="rId7"/>
    <p:sldId id="262" r:id="rId8"/>
    <p:sldId id="263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2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21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9144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106047"/>
            <a:ext cx="10715436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644691"/>
            <a:ext cx="1307595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59024"/>
            <a:ext cx="1901121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2023/6/5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523091" y="4543119"/>
            <a:ext cx="362090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4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635"/>
            <a:ext cx="9144000" cy="68592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836930" y="-92075"/>
            <a:ext cx="10715625" cy="62299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24389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134076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90151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371838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2297696"/>
            <a:ext cx="3387938" cy="4792294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1956435" y="1689099"/>
            <a:ext cx="5615305" cy="200686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460">
              <a:defRPr/>
            </a:pPr>
            <a:r>
              <a:rPr lang="en-US" sz="4125" b="1" smtClean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TNXH - Bài </a:t>
            </a:r>
            <a:r>
              <a:rPr lang="en-US" sz="4125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16: Chăm sóc và bảo vệ cây trồng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7" y="23446"/>
            <a:ext cx="6781800" cy="101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82" y="1447800"/>
            <a:ext cx="7426618" cy="490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19225" y="1938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075" y="6032500"/>
            <a:ext cx="8507730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vi-VN" sz="2800" spc="20">
                <a:solidFill>
                  <a:srgbClr val="FF0000"/>
                </a:solidFill>
                <a:latin typeface="+mj-lt"/>
              </a:rPr>
              <a:t>V</a:t>
            </a:r>
            <a:r>
              <a:rPr lang="vi-VN" sz="2800" spc="20">
                <a:solidFill>
                  <a:srgbClr val="FF0000"/>
                </a:solidFill>
                <a:latin typeface="+mj-lt"/>
              </a:rPr>
              <a:t>un đất, tưới cây, rào cây, bón phân, bắt sâu, nhổ cỏ</a:t>
            </a:r>
            <a:r>
              <a:rPr lang="vi-VN" spc="20"/>
              <a:t>.</a:t>
            </a:r>
            <a:endParaRPr lang="en-US" sz="2800" spc="20">
              <a:solidFill>
                <a:srgbClr val="000000"/>
              </a:solidFill>
              <a:latin typeface="Palatino Linotype" panose="02040502050505030304"/>
              <a:ea typeface="Palatino Linotype" panose="02040502050505030304"/>
              <a:cs typeface="Palatino Linotype" panose="02040502050505030304"/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7" y="23446"/>
            <a:ext cx="6781800" cy="101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7981614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69215"/>
            <a:ext cx="8112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67" y="5047456"/>
            <a:ext cx="9810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5069215"/>
            <a:ext cx="9810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235" y="5044610"/>
            <a:ext cx="9810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39" y="4956175"/>
            <a:ext cx="9810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7" y="5069215"/>
            <a:ext cx="8112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42" y="5069215"/>
            <a:ext cx="8112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645" y="5095032"/>
            <a:ext cx="8112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7" y="23446"/>
            <a:ext cx="6781800" cy="101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07" y="1069759"/>
            <a:ext cx="724612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4" y="3527790"/>
            <a:ext cx="1212166" cy="1431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37040"/>
            <a:ext cx="1093787" cy="1412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152" y="4629888"/>
            <a:ext cx="1169305" cy="1449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59" y="4768397"/>
            <a:ext cx="1132764" cy="1356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80" y="4853600"/>
            <a:ext cx="954087" cy="1530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67" y="4925054"/>
            <a:ext cx="1113275" cy="1524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748" y="4702623"/>
            <a:ext cx="1001218" cy="1488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511" y="4405769"/>
            <a:ext cx="1317904" cy="1897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6314 L 0.05278 0.03746 C 0.06389 0.0599 0.08039 0.07262 0.09792 0.07262 C 0.11754 0.07262 0.13334 0.0599 0.14445 0.03746 L 0.19792 -0.06314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67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9593E-6 L -0.05972 -0.330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-16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75486E-6 L 0.23282 -0.358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2" y="-179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1443E-6 L -0.14167 -0.334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167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-0.0192 L 0.05122 -0.274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12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47 -0.07933 L -0.3868 -0.450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18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73913E-6 L -0.08525 -0.227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-11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75486E-6 L -0.13437 -0.358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79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7" y="23446"/>
            <a:ext cx="6781800" cy="101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" y="1149350"/>
            <a:ext cx="73374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534400" cy="466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62" y="5791200"/>
            <a:ext cx="847725" cy="84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100" y="2819400"/>
            <a:ext cx="847725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12" y="5967412"/>
            <a:ext cx="671513" cy="671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11" y="4544451"/>
            <a:ext cx="671513" cy="671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7" y="23446"/>
            <a:ext cx="6781800" cy="101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1"/>
            <a:ext cx="7620000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8921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4591" y="5099051"/>
            <a:ext cx="61225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2400" spc="20">
                <a:solidFill>
                  <a:srgbClr val="FF0000"/>
                </a:solidFill>
                <a:latin typeface="+mj-lt"/>
              </a:rPr>
              <a:t>Tại sao tiết kiệm giấy và giữ gìn đ</a:t>
            </a:r>
            <a:r>
              <a:rPr lang="en-US" sz="2400" spc="20">
                <a:solidFill>
                  <a:srgbClr val="FF0000"/>
                </a:solidFill>
                <a:latin typeface="+mj-lt"/>
              </a:rPr>
              <a:t>ồ</a:t>
            </a:r>
            <a:r>
              <a:rPr lang="vi-VN" sz="2400" spc="20">
                <a:solidFill>
                  <a:srgbClr val="FF0000"/>
                </a:solidFill>
                <a:latin typeface="+mj-lt"/>
              </a:rPr>
              <a:t> dùng bằng </a:t>
            </a:r>
            <a:endParaRPr lang="en-US" sz="2400" spc="20">
              <a:solidFill>
                <a:srgbClr val="FF0000"/>
              </a:solidFill>
              <a:latin typeface="+mj-lt"/>
            </a:endParaRPr>
          </a:p>
          <a:p>
            <a:pPr lvl="0"/>
            <a:r>
              <a:rPr lang="vi-VN" sz="2400" spc="20">
                <a:solidFill>
                  <a:srgbClr val="FF0000"/>
                </a:solidFill>
                <a:latin typeface="+mj-lt"/>
              </a:rPr>
              <a:t>gỗ cũng là những việc cần làm để bảo </a:t>
            </a:r>
            <a:r>
              <a:rPr lang="vi-VN" sz="2400" spc="25">
                <a:solidFill>
                  <a:srgbClr val="FF0000"/>
                </a:solidFill>
                <a:latin typeface="+mj-lt"/>
              </a:rPr>
              <a:t>vệ cây</a:t>
            </a:r>
            <a:r>
              <a:rPr lang="en-US" sz="2400" spc="25">
                <a:solidFill>
                  <a:srgbClr val="FF0000"/>
                </a:solidFill>
                <a:latin typeface="+mj-lt"/>
              </a:rPr>
              <a:t>?</a:t>
            </a:r>
            <a:endParaRPr lang="en-US" sz="2400" spc="20">
              <a:solidFill>
                <a:srgbClr val="FF0000"/>
              </a:solidFill>
              <a:latin typeface="+mj-lt"/>
              <a:ea typeface="Palatino Linotype" panose="02040502050505030304"/>
              <a:cs typeface="Palatino Linotype" panose="02040502050505030304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" y="23495"/>
            <a:ext cx="7400290" cy="101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61590" y="1000760"/>
            <a:ext cx="33782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8585" y="2133600"/>
            <a:ext cx="6687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những việc các em đã làm để chăm sóc và bảo vệ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roup 3"/>
          <p:cNvGrpSpPr/>
          <p:nvPr/>
        </p:nvGrpSpPr>
        <p:grpSpPr>
          <a:xfrm rot="10800000">
            <a:off x="1646116" y="-198086"/>
            <a:ext cx="309530" cy="1820482"/>
            <a:chOff x="4980416" y="5037518"/>
            <a:chExt cx="412706" cy="1820482"/>
          </a:xfrm>
        </p:grpSpPr>
        <p:sp>
          <p:nvSpPr>
            <p:cNvPr id="368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4"/>
          <p:cNvGrpSpPr/>
          <p:nvPr/>
        </p:nvGrpSpPr>
        <p:grpSpPr>
          <a:xfrm rot="10800000">
            <a:off x="1254281" y="-198086"/>
            <a:ext cx="309530" cy="2155512"/>
            <a:chOff x="5502862" y="5355294"/>
            <a:chExt cx="412706" cy="1502706"/>
          </a:xfrm>
        </p:grpSpPr>
        <p:sp>
          <p:nvSpPr>
            <p:cNvPr id="380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7"/>
          <p:cNvGrpSpPr/>
          <p:nvPr/>
        </p:nvGrpSpPr>
        <p:grpSpPr>
          <a:xfrm rot="10800000">
            <a:off x="165628" y="-198086"/>
            <a:ext cx="305490" cy="1502706"/>
            <a:chOff x="6959786" y="5355294"/>
            <a:chExt cx="407320" cy="1502706"/>
          </a:xfrm>
        </p:grpSpPr>
        <p:sp>
          <p:nvSpPr>
            <p:cNvPr id="392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5"/>
          <p:cNvGrpSpPr/>
          <p:nvPr/>
        </p:nvGrpSpPr>
        <p:grpSpPr>
          <a:xfrm rot="10800000">
            <a:off x="882140" y="-195393"/>
            <a:ext cx="302964" cy="2588666"/>
            <a:chOff x="6007804" y="4266641"/>
            <a:chExt cx="403952" cy="2588666"/>
          </a:xfrm>
        </p:grpSpPr>
        <p:sp>
          <p:nvSpPr>
            <p:cNvPr id="404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6"/>
          <p:cNvGrpSpPr/>
          <p:nvPr/>
        </p:nvGrpSpPr>
        <p:grpSpPr>
          <a:xfrm rot="10800000">
            <a:off x="523632" y="-195393"/>
            <a:ext cx="307004" cy="3142082"/>
            <a:chOff x="6480429" y="3713225"/>
            <a:chExt cx="409339" cy="3142082"/>
          </a:xfrm>
        </p:grpSpPr>
        <p:sp>
          <p:nvSpPr>
            <p:cNvPr id="416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9" name="Group 3"/>
          <p:cNvGrpSpPr/>
          <p:nvPr/>
        </p:nvGrpSpPr>
        <p:grpSpPr>
          <a:xfrm rot="10800000">
            <a:off x="3369103" y="-207511"/>
            <a:ext cx="309530" cy="1820482"/>
            <a:chOff x="4980416" y="5037518"/>
            <a:chExt cx="412706" cy="1820482"/>
          </a:xfrm>
        </p:grpSpPr>
        <p:sp>
          <p:nvSpPr>
            <p:cNvPr id="478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7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8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0" name="Group 4"/>
          <p:cNvGrpSpPr/>
          <p:nvPr/>
        </p:nvGrpSpPr>
        <p:grpSpPr>
          <a:xfrm rot="10800000">
            <a:off x="2928658" y="-198086"/>
            <a:ext cx="309530" cy="1502706"/>
            <a:chOff x="5502862" y="5355294"/>
            <a:chExt cx="412706" cy="1502706"/>
          </a:xfrm>
        </p:grpSpPr>
        <p:sp>
          <p:nvSpPr>
            <p:cNvPr id="46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5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6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1" name="Group 7"/>
          <p:cNvGrpSpPr/>
          <p:nvPr/>
        </p:nvGrpSpPr>
        <p:grpSpPr>
          <a:xfrm rot="10800000">
            <a:off x="2037446" y="-207437"/>
            <a:ext cx="305490" cy="2013200"/>
            <a:chOff x="6959786" y="5355294"/>
            <a:chExt cx="407320" cy="1502706"/>
          </a:xfrm>
        </p:grpSpPr>
        <p:sp>
          <p:nvSpPr>
            <p:cNvPr id="456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3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4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2" name="Group 5"/>
          <p:cNvGrpSpPr/>
          <p:nvPr/>
        </p:nvGrpSpPr>
        <p:grpSpPr>
          <a:xfrm rot="10800000">
            <a:off x="2460845" y="-204744"/>
            <a:ext cx="302964" cy="2167807"/>
            <a:chOff x="6007804" y="4266641"/>
            <a:chExt cx="403952" cy="2588666"/>
          </a:xfrm>
        </p:grpSpPr>
        <p:sp>
          <p:nvSpPr>
            <p:cNvPr id="445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1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2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3" name="Group 6"/>
          <p:cNvGrpSpPr/>
          <p:nvPr/>
        </p:nvGrpSpPr>
        <p:grpSpPr>
          <a:xfrm rot="10800000">
            <a:off x="8539219" y="-232268"/>
            <a:ext cx="307004" cy="3142082"/>
            <a:chOff x="6480429" y="3713225"/>
            <a:chExt cx="409339" cy="3142082"/>
          </a:xfrm>
        </p:grpSpPr>
        <p:sp>
          <p:nvSpPr>
            <p:cNvPr id="43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9" name="Group 5"/>
          <p:cNvGrpSpPr/>
          <p:nvPr/>
        </p:nvGrpSpPr>
        <p:grpSpPr>
          <a:xfrm rot="10800000">
            <a:off x="3778178" y="-204818"/>
            <a:ext cx="302964" cy="2167807"/>
            <a:chOff x="6007804" y="4266641"/>
            <a:chExt cx="403952" cy="2588666"/>
          </a:xfrm>
        </p:grpSpPr>
        <p:sp>
          <p:nvSpPr>
            <p:cNvPr id="49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1" name="Group 3"/>
          <p:cNvGrpSpPr/>
          <p:nvPr/>
        </p:nvGrpSpPr>
        <p:grpSpPr>
          <a:xfrm rot="10800000">
            <a:off x="6389930" y="-245273"/>
            <a:ext cx="309530" cy="1820482"/>
            <a:chOff x="4980416" y="5037518"/>
            <a:chExt cx="412706" cy="1820482"/>
          </a:xfrm>
        </p:grpSpPr>
        <p:sp>
          <p:nvSpPr>
            <p:cNvPr id="50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3" name="Group 4"/>
          <p:cNvGrpSpPr/>
          <p:nvPr/>
        </p:nvGrpSpPr>
        <p:grpSpPr>
          <a:xfrm rot="10800000">
            <a:off x="5998096" y="-245273"/>
            <a:ext cx="309530" cy="2155512"/>
            <a:chOff x="5502862" y="5355294"/>
            <a:chExt cx="412706" cy="1502706"/>
          </a:xfrm>
        </p:grpSpPr>
        <p:sp>
          <p:nvSpPr>
            <p:cNvPr id="51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5" name="Group 3"/>
          <p:cNvGrpSpPr/>
          <p:nvPr/>
        </p:nvGrpSpPr>
        <p:grpSpPr>
          <a:xfrm rot="10800000">
            <a:off x="8112917" y="-254699"/>
            <a:ext cx="309530" cy="2460133"/>
            <a:chOff x="4980416" y="5037518"/>
            <a:chExt cx="412706" cy="1820482"/>
          </a:xfrm>
        </p:grpSpPr>
        <p:sp>
          <p:nvSpPr>
            <p:cNvPr id="52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7" name="Group 4"/>
          <p:cNvGrpSpPr/>
          <p:nvPr/>
        </p:nvGrpSpPr>
        <p:grpSpPr>
          <a:xfrm rot="10800000">
            <a:off x="7672473" y="-245273"/>
            <a:ext cx="309530" cy="2631814"/>
            <a:chOff x="5502862" y="5355294"/>
            <a:chExt cx="412706" cy="1502706"/>
          </a:xfrm>
        </p:grpSpPr>
        <p:sp>
          <p:nvSpPr>
            <p:cNvPr id="53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9" name="Group 7"/>
          <p:cNvGrpSpPr/>
          <p:nvPr/>
        </p:nvGrpSpPr>
        <p:grpSpPr>
          <a:xfrm rot="10800000">
            <a:off x="6781260" y="-254624"/>
            <a:ext cx="305490" cy="2013200"/>
            <a:chOff x="6959786" y="5355294"/>
            <a:chExt cx="407320" cy="1502706"/>
          </a:xfrm>
        </p:grpSpPr>
        <p:sp>
          <p:nvSpPr>
            <p:cNvPr id="55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1" name="Group 5"/>
          <p:cNvGrpSpPr/>
          <p:nvPr/>
        </p:nvGrpSpPr>
        <p:grpSpPr>
          <a:xfrm rot="10800000">
            <a:off x="7204659" y="-251932"/>
            <a:ext cx="302964" cy="2106477"/>
            <a:chOff x="6007804" y="4266641"/>
            <a:chExt cx="403952" cy="2588666"/>
          </a:xfrm>
        </p:grpSpPr>
        <p:sp>
          <p:nvSpPr>
            <p:cNvPr id="56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3" name="Group 6"/>
          <p:cNvGrpSpPr/>
          <p:nvPr/>
        </p:nvGrpSpPr>
        <p:grpSpPr>
          <a:xfrm rot="10800000">
            <a:off x="5536805" y="-225682"/>
            <a:ext cx="307004" cy="2412631"/>
            <a:chOff x="6480429" y="3713225"/>
            <a:chExt cx="409339" cy="3142082"/>
          </a:xfrm>
        </p:grpSpPr>
        <p:sp>
          <p:nvSpPr>
            <p:cNvPr id="57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5" name="Group 4"/>
          <p:cNvGrpSpPr/>
          <p:nvPr/>
        </p:nvGrpSpPr>
        <p:grpSpPr>
          <a:xfrm rot="10800000">
            <a:off x="5084622" y="-218284"/>
            <a:ext cx="309530" cy="1502706"/>
            <a:chOff x="5502862" y="5355294"/>
            <a:chExt cx="412706" cy="1502706"/>
          </a:xfrm>
        </p:grpSpPr>
        <p:sp>
          <p:nvSpPr>
            <p:cNvPr id="58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7" name="Group 7"/>
          <p:cNvGrpSpPr/>
          <p:nvPr/>
        </p:nvGrpSpPr>
        <p:grpSpPr>
          <a:xfrm rot="10800000">
            <a:off x="4199864" y="-228050"/>
            <a:ext cx="305490" cy="2013200"/>
            <a:chOff x="6959786" y="5355294"/>
            <a:chExt cx="407320" cy="1502706"/>
          </a:xfrm>
        </p:grpSpPr>
        <p:sp>
          <p:nvSpPr>
            <p:cNvPr id="59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9" name="Group 5"/>
          <p:cNvGrpSpPr/>
          <p:nvPr/>
        </p:nvGrpSpPr>
        <p:grpSpPr>
          <a:xfrm rot="10800000">
            <a:off x="4623263" y="-225357"/>
            <a:ext cx="302964" cy="2167807"/>
            <a:chOff x="6007804" y="4266641"/>
            <a:chExt cx="403952" cy="2588666"/>
          </a:xfrm>
        </p:grpSpPr>
        <p:sp>
          <p:nvSpPr>
            <p:cNvPr id="61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49614" y="2946689"/>
            <a:ext cx="607250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charset="-122"/>
            <a:ea typeface="Microsoft YaHei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76</Words>
  <Application>Microsoft Office PowerPoint</Application>
  <PresentationFormat>On-screen Show (4:3)</PresentationFormat>
  <Paragraphs>10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27</cp:revision>
  <dcterms:created xsi:type="dcterms:W3CDTF">2006-08-16T00:00:00Z</dcterms:created>
  <dcterms:modified xsi:type="dcterms:W3CDTF">2023-06-05T15:54:41Z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