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EEB500"/>
    <a:srgbClr val="FFCC99"/>
    <a:srgbClr val="FF3300"/>
    <a:srgbClr val="CCFFFF"/>
    <a:srgbClr val="05BEFF"/>
    <a:srgbClr val="66FFFF"/>
    <a:srgbClr val="FFFF00"/>
    <a:srgbClr val="FF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4660"/>
  </p:normalViewPr>
  <p:slideViewPr>
    <p:cSldViewPr>
      <p:cViewPr>
        <p:scale>
          <a:sx n="70" d="100"/>
          <a:sy n="70" d="100"/>
        </p:scale>
        <p:origin x="-126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676400"/>
            <a:ext cx="8809703" cy="2743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17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ÔN TẬP CÁC SỐ </a:t>
              </a:r>
            </a:p>
            <a:p>
              <a:pPr algn="ctr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TRONG PHẠM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2028" y="457200"/>
            <a:ext cx="4800994" cy="7540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3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HỌC KÌ 1</a:t>
            </a:r>
            <a:endParaRPr lang="vi-VN" sz="43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 rot="1034735">
            <a:off x="166596" y="249878"/>
            <a:ext cx="3007788" cy="1938644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654784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/>
              <a:t>5</a:t>
            </a:r>
            <a:endParaRPr lang="vi-VN" sz="10000" b="1" dirty="0"/>
          </a:p>
        </p:txBody>
      </p:sp>
      <p:sp>
        <p:nvSpPr>
          <p:cNvPr id="17" name="Rectangle 16"/>
          <p:cNvSpPr/>
          <p:nvPr/>
        </p:nvSpPr>
        <p:spPr>
          <a:xfrm rot="789568">
            <a:off x="533486" y="753070"/>
            <a:ext cx="2194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Chủ</a:t>
            </a:r>
            <a:r>
              <a:rPr lang="en-US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 </a:t>
            </a:r>
            <a:r>
              <a:rPr lang="en-US" sz="40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rPr>
              <a:t>đề</a:t>
            </a:r>
            <a:endParaRPr lang="en-US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latin typeface="HP-168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9200"/>
            <a:ext cx="5314866" cy="564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21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30702" y="155599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305984" y="169817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1011" y="172547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592716" y="1246603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81830" y="208115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0841" y="2480249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80841" y="28956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2600" y="4137847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50725" y="4553198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33767" y="5362700"/>
            <a:ext cx="381000" cy="283027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152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6059339" cy="39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8600" y="4038600"/>
            <a:ext cx="1905000" cy="503973"/>
            <a:chOff x="457200" y="4343401"/>
            <a:chExt cx="1905000" cy="503973"/>
          </a:xfrm>
        </p:grpSpPr>
        <p:sp>
          <p:nvSpPr>
            <p:cNvPr id="5" name="Rounded Rectangle 4"/>
            <p:cNvSpPr/>
            <p:nvPr/>
          </p:nvSpPr>
          <p:spPr>
            <a:xfrm>
              <a:off x="1066800" y="4343401"/>
              <a:ext cx="795674" cy="480848"/>
            </a:xfrm>
            <a:prstGeom prst="round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Số</a:t>
              </a:r>
              <a:endParaRPr lang="vi-V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4354931"/>
              <a:ext cx="1905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 a)           ?</a:t>
              </a:r>
              <a:endParaRPr lang="vi-VN" sz="2600" b="1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61" y="4503682"/>
            <a:ext cx="57531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0702" y="5864770"/>
            <a:ext cx="86846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b)      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: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thỏ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chó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trâu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ít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?        </a:t>
            </a:r>
            <a:endParaRPr lang="vi-VN" sz="2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091130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71026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9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3000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67400" y="5420368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7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03366" y="5420367"/>
            <a:ext cx="381000" cy="283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351" y="6318259"/>
            <a:ext cx="390087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trâu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vi-VN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702" y="9144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05984" y="1056583"/>
            <a:ext cx="1818216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0838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466042" y="2514600"/>
            <a:ext cx="2472079" cy="914400"/>
            <a:chOff x="381000" y="2514600"/>
            <a:chExt cx="2472079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6        8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744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71521" y="2514600"/>
            <a:ext cx="2472079" cy="914400"/>
            <a:chOff x="3352800" y="2514600"/>
            <a:chExt cx="2472079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       9 - 1 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10000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43321" y="2514600"/>
            <a:ext cx="2472079" cy="914400"/>
            <a:chOff x="6443321" y="2514600"/>
            <a:chExt cx="2472079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10        8 + 2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086600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6042" y="4442087"/>
            <a:ext cx="2472079" cy="914400"/>
            <a:chOff x="381000" y="2514600"/>
            <a:chExt cx="2472079" cy="914400"/>
          </a:xfrm>
          <a:solidFill>
            <a:srgbClr val="66FF66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10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       7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502392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71521" y="4442087"/>
            <a:ext cx="2472079" cy="914400"/>
            <a:chOff x="3352800" y="2514600"/>
            <a:chExt cx="2472079" cy="914400"/>
          </a:xfrm>
          <a:solidFill>
            <a:srgbClr val="66FF66"/>
          </a:solidFill>
        </p:grpSpPr>
        <p:sp>
          <p:nvSpPr>
            <p:cNvPr id="21" name="Rounded Rectangle 20"/>
            <p:cNvSpPr/>
            <p:nvPr/>
          </p:nvSpPr>
          <p:spPr>
            <a:xfrm>
              <a:off x="3352800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1        8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501911" y="2640117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43321" y="4442087"/>
            <a:ext cx="2472079" cy="914400"/>
            <a:chOff x="6443321" y="2514600"/>
            <a:chExt cx="2472079" cy="914400"/>
          </a:xfrm>
          <a:solidFill>
            <a:srgbClr val="66FF66"/>
          </a:solidFill>
        </p:grpSpPr>
        <p:sp>
          <p:nvSpPr>
            <p:cNvPr id="24" name="Rounded Rectangle 23"/>
            <p:cNvSpPr/>
            <p:nvPr/>
          </p:nvSpPr>
          <p:spPr>
            <a:xfrm>
              <a:off x="6443321" y="2514600"/>
              <a:ext cx="2472079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</a:t>
              </a:r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0        2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577207" y="2639704"/>
              <a:ext cx="603489" cy="6303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E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340" y="2735253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2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41140" y="2725578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</a:t>
            </a:r>
            <a:endParaRPr lang="vi-VN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53884" y="270908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c)</a:t>
            </a:r>
            <a:endParaRPr lang="vi-VN" sz="2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" y="4653901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d)</a:t>
            </a:r>
            <a:endParaRPr lang="vi-VN" sz="2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0" y="4644226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e)</a:t>
            </a:r>
            <a:endParaRPr lang="vi-VN" sz="2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19800" y="4627734"/>
            <a:ext cx="540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g)</a:t>
            </a:r>
            <a:endParaRPr lang="vi-VN" sz="26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946584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930411" y="2638425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75871" y="2641269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59067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22127" y="4567424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91425" y="4570268"/>
            <a:ext cx="603489" cy="630382"/>
          </a:xfrm>
          <a:prstGeom prst="roundRect">
            <a:avLst/>
          </a:prstGeom>
          <a:solidFill>
            <a:schemeClr val="bg1"/>
          </a:solid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124</Words>
  <Application>Microsoft Office PowerPoint</Application>
  <PresentationFormat>On-screen Show 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46</cp:revision>
  <dcterms:created xsi:type="dcterms:W3CDTF">2006-08-16T00:00:00Z</dcterms:created>
  <dcterms:modified xsi:type="dcterms:W3CDTF">2023-06-03T14:43:11Z</dcterms:modified>
</cp:coreProperties>
</file>