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8" r:id="rId2"/>
    <p:sldId id="361" r:id="rId3"/>
    <p:sldId id="352" r:id="rId4"/>
    <p:sldId id="353" r:id="rId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DCF8"/>
    <a:srgbClr val="FFF89A"/>
    <a:srgbClr val="D34CD6"/>
    <a:srgbClr val="E07235"/>
    <a:srgbClr val="EB54E9"/>
    <a:srgbClr val="D8F3FC"/>
    <a:srgbClr val="EF5F5F"/>
    <a:srgbClr val="BED096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2556" autoAdjust="0"/>
    <p:restoredTop sz="94660"/>
  </p:normalViewPr>
  <p:slideViewPr>
    <p:cSldViewPr snapToGrid="0">
      <p:cViewPr varScale="1">
        <p:scale>
          <a:sx n="68" d="100"/>
          <a:sy n="68" d="100"/>
        </p:scale>
        <p:origin x="-56" y="-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30305-49A8-4165-A1D2-BCB5F067DC30}" type="datetimeFigureOut">
              <a:rPr lang="en-US" smtClean="0"/>
              <a:t>05/06/2023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8B68B-9B7A-4158-9FD2-CD55642E0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4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B96C367-B6E1-48CF-8311-C9174163BC96}"/>
              </a:ext>
            </a:extLst>
          </p:cNvPr>
          <p:cNvGrpSpPr/>
          <p:nvPr/>
        </p:nvGrpSpPr>
        <p:grpSpPr>
          <a:xfrm>
            <a:off x="755373" y="232280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EACD9420-65EB-43F9-A7E6-1F26050348E6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xmlns="" id="{71C4312C-928B-47B4-A7A1-EBFE90750265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0070C0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6DBE7077-B247-44E9-9943-D3FEC934FAA1}"/>
                  </a:ext>
                </a:extLst>
              </p:cNvPr>
              <p:cNvSpPr/>
              <p:nvPr/>
            </p:nvSpPr>
            <p:spPr>
              <a:xfrm rot="10800000">
                <a:off x="1566862" y="76197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21478826-2FC1-4277-BAE4-C888B169601B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tx2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tx2"/>
                  </a:solidFill>
                  <a:latin typeface="+mj-lt"/>
                </a:rPr>
                <a:t>6</a:t>
              </a:r>
              <a:endParaRPr lang="vi-VN" sz="3200" dirty="0">
                <a:solidFill>
                  <a:schemeClr val="tx2"/>
                </a:solidFill>
                <a:latin typeface="+mj-lt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BB8A3765-033D-4AF5-B42B-F15E989D7B3E}"/>
              </a:ext>
            </a:extLst>
          </p:cNvPr>
          <p:cNvSpPr txBox="1">
            <a:spLocks/>
          </p:cNvSpPr>
          <p:nvPr/>
        </p:nvSpPr>
        <p:spPr>
          <a:xfrm>
            <a:off x="3371045" y="549776"/>
            <a:ext cx="3838140" cy="6287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tx2"/>
                </a:solidFill>
                <a:latin typeface="UTM Avo" panose="02040603050506020204" pitchFamily="18" charset="0"/>
                <a:cs typeface="Lato Heavy" panose="020F0502020204030203" pitchFamily="34" charset="0"/>
              </a:rPr>
              <a:t>CÁC SỐ ĐẾN 100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C544D3C1-927F-4D8F-AFC0-80FEE98D6BED}"/>
              </a:ext>
            </a:extLst>
          </p:cNvPr>
          <p:cNvSpPr txBox="1">
            <a:spLocks/>
          </p:cNvSpPr>
          <p:nvPr/>
        </p:nvSpPr>
        <p:spPr>
          <a:xfrm>
            <a:off x="1492771" y="2784993"/>
            <a:ext cx="8437830" cy="1288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000" b="1" dirty="0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Bài 23 </a:t>
            </a:r>
          </a:p>
          <a:p>
            <a:pPr algn="ctr"/>
            <a:r>
              <a:rPr lang="en-GB" sz="5000" b="1" dirty="0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Bảng các số từ 1 đến 100</a:t>
            </a:r>
          </a:p>
        </p:txBody>
      </p:sp>
      <p:pic>
        <p:nvPicPr>
          <p:cNvPr id="9" name="TIENG CHUONG HET GIO">
            <a:hlinkClick r:id="" action="ppaction://media"/>
            <a:extLst>
              <a:ext uri="{FF2B5EF4-FFF2-40B4-BE49-F238E27FC236}">
                <a16:creationId xmlns:a16="http://schemas.microsoft.com/office/drawing/2014/main" xmlns="" id="{8560EA50-4E04-4213-A970-7F3E28FF0A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23722" y="4696612"/>
            <a:ext cx="594364" cy="59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8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517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377DCF-85BF-4748-AA1D-85C8CC6D3840}"/>
              </a:ext>
            </a:extLst>
          </p:cNvPr>
          <p:cNvSpPr txBox="1">
            <a:spLocks/>
          </p:cNvSpPr>
          <p:nvPr/>
        </p:nvSpPr>
        <p:spPr>
          <a:xfrm>
            <a:off x="1492771" y="2784993"/>
            <a:ext cx="8437830" cy="1288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000" b="1" dirty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KHÁM PHÁ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40B062E-2B91-4F91-90BD-9E0AA2B375C9}"/>
              </a:ext>
            </a:extLst>
          </p:cNvPr>
          <p:cNvGrpSpPr/>
          <p:nvPr/>
        </p:nvGrpSpPr>
        <p:grpSpPr>
          <a:xfrm>
            <a:off x="755373" y="232280"/>
            <a:ext cx="2190751" cy="980661"/>
            <a:chOff x="1523998" y="0"/>
            <a:chExt cx="2190751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28A3975-7C53-4FC1-BC6A-43C650B9007F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xmlns="" id="{5BD24DA6-24E1-41F8-AC26-FCCF5B7D639A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0070C0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xmlns="" id="{8D3BBD9F-2132-44E5-8D26-06A03A275E1A}"/>
                  </a:ext>
                </a:extLst>
              </p:cNvPr>
              <p:cNvSpPr/>
              <p:nvPr/>
            </p:nvSpPr>
            <p:spPr>
              <a:xfrm rot="10800000">
                <a:off x="1566862" y="76197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156B3282-296F-4FC4-8FCF-53C6D33027EE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tx2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tx2"/>
                  </a:solidFill>
                  <a:latin typeface="+mj-lt"/>
                </a:rPr>
                <a:t>6</a:t>
              </a:r>
              <a:endParaRPr lang="vi-VN" sz="3200" dirty="0">
                <a:solidFill>
                  <a:schemeClr val="tx2"/>
                </a:solidFill>
                <a:latin typeface="+mj-lt"/>
              </a:endParaRP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D48420ED-95F5-4A1C-B22D-68394C1DB76E}"/>
              </a:ext>
            </a:extLst>
          </p:cNvPr>
          <p:cNvSpPr txBox="1">
            <a:spLocks/>
          </p:cNvSpPr>
          <p:nvPr/>
        </p:nvSpPr>
        <p:spPr>
          <a:xfrm>
            <a:off x="3371045" y="549776"/>
            <a:ext cx="3838140" cy="6287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tx2"/>
                </a:solidFill>
                <a:latin typeface="UTM Avo" panose="02040603050506020204" pitchFamily="18" charset="0"/>
                <a:cs typeface="Lato Heavy" panose="020F0502020204030203" pitchFamily="34" charset="0"/>
              </a:rPr>
              <a:t>CÁC SỐ ĐẾN 100</a:t>
            </a:r>
          </a:p>
        </p:txBody>
      </p:sp>
    </p:spTree>
    <p:extLst>
      <p:ext uri="{BB962C8B-B14F-4D97-AF65-F5344CB8AC3E}">
        <p14:creationId xmlns:p14="http://schemas.microsoft.com/office/powerpoint/2010/main" val="173525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9DC0CB1C-A7E6-4345-B8AF-43DA0EFDF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484" y="279952"/>
            <a:ext cx="24288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F911F1FE-E522-4F2D-87B5-AC008FCFE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97" b="98551" l="8696" r="88406">
                        <a14:foregroundMark x1="13043" y1="59420" x2="49275" y2="24638"/>
                        <a14:foregroundMark x1="47826" y1="8696" x2="82609" y2="69565"/>
                        <a14:foregroundMark x1="82609" y1="69565" x2="82609" y2="72464"/>
                        <a14:foregroundMark x1="20290" y1="92754" x2="62319" y2="98551"/>
                        <a14:foregroundMark x1="36232" y1="5797" x2="62319" y2="579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61322" y="1232452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47368DEB-7F8F-4D3E-9C51-231B76B06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97" b="98551" l="8696" r="91304">
                        <a14:foregroundMark x1="30435" y1="39130" x2="59420" y2="52174"/>
                        <a14:foregroundMark x1="59420" y1="52174" x2="84058" y2="76812"/>
                        <a14:foregroundMark x1="52174" y1="13043" x2="85507" y2="66667"/>
                        <a14:foregroundMark x1="40580" y1="24638" x2="8696" y2="82609"/>
                        <a14:foregroundMark x1="8696" y1="82609" x2="36232" y2="94203"/>
                        <a14:foregroundMark x1="36232" y1="94203" x2="65217" y2="92754"/>
                        <a14:foregroundMark x1="65217" y1="92754" x2="75362" y2="92754"/>
                        <a14:foregroundMark x1="34783" y1="7246" x2="49275" y2="30435"/>
                        <a14:foregroundMark x1="91304" y1="84058" x2="84058" y2="98551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13922" y="1232452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3B3589D-E46D-45E3-9A7D-0FA1ED62B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97" b="92754" l="8696" r="92754">
                        <a14:foregroundMark x1="24638" y1="59420" x2="56522" y2="15942"/>
                        <a14:foregroundMark x1="68116" y1="33333" x2="85507" y2="66667"/>
                        <a14:foregroundMark x1="24638" y1="89855" x2="68116" y2="92754"/>
                        <a14:foregroundMark x1="43478" y1="7246" x2="39130" y2="39130"/>
                        <a14:foregroundMark x1="92754" y1="78261" x2="92754" y2="8550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466522" y="1232452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5295D5FD-CC21-4E73-81FB-5D9DE905E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97" b="94203" l="8696" r="88406">
                        <a14:foregroundMark x1="28986" y1="13043" x2="28986" y2="13043"/>
                        <a14:foregroundMark x1="43478" y1="13043" x2="76812" y2="71014"/>
                        <a14:foregroundMark x1="57971" y1="15942" x2="85507" y2="65217"/>
                        <a14:foregroundMark x1="26087" y1="40580" x2="10145" y2="73913"/>
                        <a14:foregroundMark x1="15942" y1="92754" x2="71014" y2="94203"/>
                        <a14:foregroundMark x1="42029" y1="5797" x2="57971" y2="579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61322" y="2908852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DAC1D92D-D2FA-4657-9E8A-BD032F7A9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48" b="91304" l="8696" r="88406">
                        <a14:foregroundMark x1="13043" y1="63768" x2="55072" y2="15942"/>
                        <a14:foregroundMark x1="55072" y1="15942" x2="84058" y2="59420"/>
                        <a14:foregroundMark x1="27536" y1="92754" x2="59420" y2="91304"/>
                        <a14:foregroundMark x1="59420" y1="91304" x2="81159" y2="91304"/>
                        <a14:foregroundMark x1="36232" y1="5797" x2="56522" y2="7246"/>
                        <a14:foregroundMark x1="11594" y1="85507" x2="21739" y2="9130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13922" y="2908852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C6448900-3723-4F65-B0C2-AA31AB14D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46" b="88406" l="8696" r="92754">
                        <a14:foregroundMark x1="31884" y1="39130" x2="10145" y2="65217"/>
                        <a14:foregroundMark x1="10145" y1="65217" x2="10145" y2="68116"/>
                        <a14:foregroundMark x1="50725" y1="13043" x2="63768" y2="39130"/>
                        <a14:foregroundMark x1="63768" y1="39130" x2="92754" y2="71014"/>
                        <a14:foregroundMark x1="36232" y1="88406" x2="69565" y2="88406"/>
                        <a14:foregroundMark x1="13043" y1="88406" x2="36232" y2="88406"/>
                        <a14:foregroundMark x1="39130" y1="7246" x2="46377" y2="26087"/>
                        <a14:foregroundMark x1="71014" y1="23188" x2="75362" y2="23188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466522" y="2908852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E1C18277-F8D0-4CB6-B018-352B404EB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97" b="94203" l="7246" r="88406">
                        <a14:foregroundMark x1="18841" y1="52174" x2="46377" y2="36232"/>
                        <a14:foregroundMark x1="46377" y1="36232" x2="46377" y2="36232"/>
                        <a14:foregroundMark x1="50725" y1="14493" x2="91304" y2="73913"/>
                        <a14:foregroundMark x1="31884" y1="88406" x2="79710" y2="94203"/>
                        <a14:foregroundMark x1="42029" y1="8696" x2="56522" y2="8696"/>
                        <a14:foregroundMark x1="36232" y1="15942" x2="33333" y2="7246"/>
                        <a14:foregroundMark x1="60870" y1="24638" x2="71014" y2="24638"/>
                        <a14:foregroundMark x1="7246" y1="88406" x2="24638" y2="9420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61322" y="4661452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xmlns="" id="{9BE25CCA-BBF3-4A55-9850-E42D11F8E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46" b="89855" l="8696" r="89855">
                        <a14:foregroundMark x1="10145" y1="62319" x2="47826" y2="27536"/>
                        <a14:foregroundMark x1="50725" y1="17391" x2="81159" y2="66667"/>
                        <a14:foregroundMark x1="26087" y1="86957" x2="79710" y2="88406"/>
                        <a14:foregroundMark x1="39130" y1="10145" x2="62319" y2="7246"/>
                        <a14:foregroundMark x1="62319" y1="18841" x2="73913" y2="23188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13922" y="4661452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xmlns="" id="{B648C573-CD14-4A1C-BD7D-B873BE239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96" b="98551" l="4348" r="89855">
                        <a14:foregroundMark x1="7246" y1="66667" x2="50725" y2="20290"/>
                        <a14:foregroundMark x1="50725" y1="20290" x2="50725" y2="20290"/>
                        <a14:foregroundMark x1="50725" y1="20290" x2="88406" y2="72464"/>
                        <a14:foregroundMark x1="23188" y1="89855" x2="73913" y2="92754"/>
                        <a14:foregroundMark x1="40580" y1="11594" x2="65217" y2="11594"/>
                        <a14:foregroundMark x1="60870" y1="27536" x2="72464" y2="24638"/>
                        <a14:foregroundMark x1="89855" y1="78261" x2="84058" y2="98551"/>
                        <a14:foregroundMark x1="10145" y1="84058" x2="27536" y2="9565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466522" y="4661452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xmlns="" id="{A331851A-5784-4379-B944-512CD754C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142922" y="4737652"/>
            <a:ext cx="1542636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xmlns="" id="{BD725F92-65BA-4134-96C4-826976BCB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00122" y="3975652"/>
            <a:ext cx="112069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AE76866F-74C6-4C1A-BEE9-F6C775C26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757" b="87838" l="2952" r="97417">
                        <a14:foregroundMark x1="11808" y1="35135" x2="45018" y2="66216"/>
                        <a14:foregroundMark x1="45018" y1="66216" x2="53875" y2="67568"/>
                        <a14:foregroundMark x1="8856" y1="62162" x2="34686" y2="62162"/>
                        <a14:foregroundMark x1="34686" y1="62162" x2="78229" y2="74324"/>
                        <a14:foregroundMark x1="11808" y1="14865" x2="80074" y2="28378"/>
                        <a14:foregroundMark x1="11808" y1="81081" x2="60517" y2="67568"/>
                        <a14:foregroundMark x1="60517" y1="67568" x2="64945" y2="67568"/>
                        <a14:foregroundMark x1="3690" y1="29730" x2="3690" y2="71622"/>
                        <a14:foregroundMark x1="70849" y1="17568" x2="84133" y2="20270"/>
                        <a14:foregroundMark x1="84502" y1="32432" x2="92620" y2="33784"/>
                        <a14:foregroundMark x1="88930" y1="25676" x2="97417" y2="3378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14122" y="275875"/>
            <a:ext cx="3657600" cy="99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xmlns="" id="{7FF9BFB2-AF1D-4D3D-8B3E-53D7A5DC4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762" b="98095" l="6433" r="89474">
                        <a14:foregroundMark x1="27485" y1="10476" x2="52632" y2="18571"/>
                        <a14:foregroundMark x1="33333" y1="21905" x2="73099" y2="24286"/>
                        <a14:foregroundMark x1="32164" y1="7143" x2="62573" y2="5714"/>
                        <a14:foregroundMark x1="62573" y1="5714" x2="64327" y2="5714"/>
                        <a14:foregroundMark x1="36257" y1="98571" x2="40351" y2="98095"/>
                        <a14:foregroundMark x1="6433" y1="39048" x2="8772" y2="42381"/>
                        <a14:foregroundMark x1="6433" y1="39524" x2="6433" y2="4285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737177" y="596348"/>
            <a:ext cx="1091920" cy="134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E223D91-E62D-4624-AFFD-6BCE2C97DCF4}"/>
              </a:ext>
            </a:extLst>
          </p:cNvPr>
          <p:cNvSpPr txBox="1"/>
          <p:nvPr/>
        </p:nvSpPr>
        <p:spPr>
          <a:xfrm>
            <a:off x="7295322" y="1842052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0BF1801-C3FB-4B36-8B17-43B3975C0B1C}"/>
              </a:ext>
            </a:extLst>
          </p:cNvPr>
          <p:cNvSpPr txBox="1"/>
          <p:nvPr/>
        </p:nvSpPr>
        <p:spPr>
          <a:xfrm>
            <a:off x="7523922" y="1842052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D9897FD-BBC6-41A9-9218-7D1013961FDC}"/>
              </a:ext>
            </a:extLst>
          </p:cNvPr>
          <p:cNvSpPr txBox="1"/>
          <p:nvPr/>
        </p:nvSpPr>
        <p:spPr>
          <a:xfrm>
            <a:off x="9124122" y="184205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3C89369-B982-484A-8B7A-7C637FA1E9D2}"/>
              </a:ext>
            </a:extLst>
          </p:cNvPr>
          <p:cNvSpPr txBox="1"/>
          <p:nvPr/>
        </p:nvSpPr>
        <p:spPr>
          <a:xfrm>
            <a:off x="10038522" y="1842052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20" name="Rounded Rectangle 22">
            <a:extLst>
              <a:ext uri="{FF2B5EF4-FFF2-40B4-BE49-F238E27FC236}">
                <a16:creationId xmlns:a16="http://schemas.microsoft.com/office/drawing/2014/main" xmlns="" id="{09ACDF7C-FDEA-49D3-962C-949094DFB119}"/>
              </a:ext>
            </a:extLst>
          </p:cNvPr>
          <p:cNvSpPr/>
          <p:nvPr/>
        </p:nvSpPr>
        <p:spPr>
          <a:xfrm>
            <a:off x="7142922" y="2527852"/>
            <a:ext cx="3962400" cy="6096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trăm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3">
            <a:extLst>
              <a:ext uri="{FF2B5EF4-FFF2-40B4-BE49-F238E27FC236}">
                <a16:creationId xmlns:a16="http://schemas.microsoft.com/office/drawing/2014/main" xmlns="" id="{F8B4DBC9-114C-40D8-829E-806FE9E451B2}"/>
              </a:ext>
            </a:extLst>
          </p:cNvPr>
          <p:cNvSpPr/>
          <p:nvPr/>
        </p:nvSpPr>
        <p:spPr>
          <a:xfrm>
            <a:off x="7142922" y="3213652"/>
            <a:ext cx="3962400" cy="6096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84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676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2464</TotalTime>
  <Words>39</Words>
  <Application>Microsoft Office PowerPoint</Application>
  <PresentationFormat>Custom</PresentationFormat>
  <Paragraphs>13</Paragraphs>
  <Slides>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185</cp:revision>
  <dcterms:created xsi:type="dcterms:W3CDTF">2021-06-02T01:34:28Z</dcterms:created>
  <dcterms:modified xsi:type="dcterms:W3CDTF">2023-06-05T10:32:47Z</dcterms:modified>
</cp:coreProperties>
</file>