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13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30/05/2023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137</Words>
  <Application>Microsoft Office PowerPoint</Application>
  <PresentationFormat>On-screen Show (16:9)</PresentationFormat>
  <Paragraphs>26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57</cp:revision>
  <dcterms:created xsi:type="dcterms:W3CDTF">2017-01-10T13:46:13Z</dcterms:created>
  <dcterms:modified xsi:type="dcterms:W3CDTF">2023-05-30T16:44:54Z</dcterms:modified>
</cp:coreProperties>
</file>