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58" r:id="rId4"/>
    <p:sldId id="275" r:id="rId5"/>
    <p:sldId id="276" r:id="rId6"/>
    <p:sldId id="277" r:id="rId7"/>
    <p:sldId id="264" r:id="rId8"/>
    <p:sldId id="266" r:id="rId9"/>
    <p:sldId id="279" r:id="rId10"/>
    <p:sldId id="267" r:id="rId11"/>
    <p:sldId id="278" r:id="rId12"/>
    <p:sldId id="269" r:id="rId13"/>
    <p:sldId id="270" r:id="rId14"/>
    <p:sldId id="280" r:id="rId15"/>
    <p:sldId id="272" r:id="rId16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426"/>
    <a:srgbClr val="FFC611"/>
    <a:srgbClr val="FFD347"/>
    <a:srgbClr val="FFD243"/>
    <a:srgbClr val="EBF6F9"/>
    <a:srgbClr val="BEE395"/>
    <a:srgbClr val="A9DA74"/>
    <a:srgbClr val="00863D"/>
    <a:srgbClr val="009E47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thi đua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phát</a:t>
            </a:r>
            <a:r>
              <a:rPr lang="en-US" baseline="0" smtClean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3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437711"/>
            <a:ext cx="71628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48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NẮNG ĐI ĐÂU?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" b="94167" l="0" r="99299">
                        <a14:foregroundMark x1="67868" y1="3611" x2="72973" y2="4630"/>
                        <a14:foregroundMark x1="74675" y1="5648" x2="75375" y2="8519"/>
                        <a14:foregroundMark x1="73974" y1="5648" x2="76176" y2="6481"/>
                        <a14:backgroundMark x1="32533" y1="833" x2="38038" y2="1019"/>
                        <a14:backgroundMark x1="74675" y1="1852" x2="66366" y2="1019"/>
                        <a14:backgroundMark x1="66166" y1="648" x2="6196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>
          <a:xfrm>
            <a:off x="3904682" y="3155432"/>
            <a:ext cx="1858254" cy="18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5249" y="4248150"/>
            <a:ext cx="8199121" cy="668845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dậy, bé thấy tia nắng ở đâu?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857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218122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6743" y="4248150"/>
            <a:ext cx="6776133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 bé, buổi tối, tia nắng đi đâu?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619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2257692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</p:spTree>
    <p:extLst>
      <p:ext uri="{BB962C8B-B14F-4D97-AF65-F5344CB8AC3E}">
        <p14:creationId xmlns:p14="http://schemas.microsoft.com/office/powerpoint/2010/main" val="323266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9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222250"/>
            <a:ext cx="1676400" cy="181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0" y="1053322"/>
            <a:ext cx="2393058" cy="107057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 em, nhà nắng ở đâu?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khổ thơ cuối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3542" y="1200150"/>
            <a:ext cx="4690258" cy="37240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…</a:t>
            </a:r>
            <a:endParaRPr lang="en-US" sz="24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  <a:p>
            <a:pPr algn="just"/>
            <a:endParaRPr lang="en-US" sz="24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8" y="1272741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18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128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28" y="2349840"/>
            <a:ext cx="3319272" cy="4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86" y="3041139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05" y="3370378"/>
            <a:ext cx="3319272" cy="42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59832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91" y="4129908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133350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222647"/>
            <a:ext cx="81464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Vẽ bức tranh ông mặt trời và nói về bức tranh em vẽ.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7"/>
          <a:stretch/>
        </p:blipFill>
        <p:spPr>
          <a:xfrm>
            <a:off x="457200" y="780231"/>
            <a:ext cx="2358484" cy="2325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" b="12322"/>
          <a:stretch/>
        </p:blipFill>
        <p:spPr>
          <a:xfrm>
            <a:off x="649432" y="3106126"/>
            <a:ext cx="2106328" cy="1856632"/>
          </a:xfrm>
          <a:prstGeom prst="rect">
            <a:avLst/>
          </a:prstGeom>
        </p:spPr>
      </p:pic>
      <p:pic>
        <p:nvPicPr>
          <p:cNvPr id="1026" name="Picture 2" descr="Những nét vẽ đầu đời – Bé vẽ mặt trời và đám mây – Bé tư du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8008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ẽ tranh phong cảnh đơn giản qua 8 bước Xem ng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053348"/>
            <a:ext cx="3333750" cy="187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ẽ tranh phong cảnh đơn giản làng quê | Phong cảnh, Mỹ thuật, Cá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4" y="908417"/>
            <a:ext cx="2971800" cy="186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ướng dẫn vẽ tranh phong cảnh đơn giản mà đẹp | How to draw simple scenery  - YouTub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r="9968"/>
          <a:stretch/>
        </p:blipFill>
        <p:spPr bwMode="auto">
          <a:xfrm>
            <a:off x="2895600" y="3106126"/>
            <a:ext cx="2604212" cy="18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5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3815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lại bài đã học, học thuộc hai khổ thơ cuối bài thơ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Tia nắng đi đâu?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bài mới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Giấc mơ buổi sáng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trang 126.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2860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317897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bạn nhỏ đón tia nắng buổi sáng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862525"/>
            <a:ext cx="6800850" cy="340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6300" y="4019550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Trong tranh, em thấy tia nắng ở đâu? 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" y="4396134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Em có thích tia nắng buổi sáng không? Vì sao? 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5420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774085" y="778992"/>
            <a:ext cx="8303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82294" y="1352550"/>
            <a:ext cx="13373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727995" y="1774691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101593" y="1800091"/>
            <a:ext cx="1337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495879" y="2644641"/>
            <a:ext cx="1215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810000" y="2230017"/>
            <a:ext cx="98712" cy="435617"/>
            <a:chOff x="2590800" y="2272159"/>
            <a:chExt cx="98712" cy="43561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305300" y="4115967"/>
            <a:ext cx="98712" cy="435617"/>
            <a:chOff x="2590800" y="2272159"/>
            <a:chExt cx="98712" cy="43561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153400" y="2208846"/>
            <a:ext cx="98712" cy="435617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924800" y="4147704"/>
            <a:ext cx="98712" cy="435617"/>
            <a:chOff x="2590800" y="2272159"/>
            <a:chExt cx="98712" cy="435617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2439" y="106249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Sực nhớ	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41685" y="1337596"/>
            <a:ext cx="66499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đột ngột, bỗng nhiên nhớ ra điều gì.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28599" y="2709863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510281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Em sực nhớ ra là chưa khoá cửa khi ra khỏi nhà.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35721" y="3044825"/>
            <a:ext cx="1638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2439" y="106249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Ngẫm nghĩ: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19400" y="1047750"/>
            <a:ext cx="66499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nghĩ kĩ và lâu.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28599" y="2709863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510281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Cô giáo khuyên Na ngẫm nghĩ về chuyện hôm qua.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16859" y="3044825"/>
            <a:ext cx="2180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6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3879850" y="4333624"/>
            <a:ext cx="1562100" cy="602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614" y="698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6762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6762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8100" y="25717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25720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3400" y="45148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341168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430465"/>
            <a:ext cx="82226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trong khổ thơ đầu những tiếng cùng vần với nhau 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1289317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2" name="Rectangle 1"/>
          <p:cNvSpPr/>
          <p:nvPr/>
        </p:nvSpPr>
        <p:spPr>
          <a:xfrm>
            <a:off x="3487016" y="1299801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0450" y="2159133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604" y="1757001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36312" y="2604726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172941" y="1298842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dậy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4079" y="1731935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endParaRPr lang="en-US" sz="2800">
              <a:solidFill>
                <a:srgbClr val="0070C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77571" y="1750985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00450" y="2194726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212620" y="2154894"/>
            <a:ext cx="46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ai</a:t>
            </a:r>
            <a:endParaRPr lang="en-US" sz="2800"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6068" y="2579615"/>
            <a:ext cx="665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endParaRPr lang="en-US" sz="2800">
              <a:solidFill>
                <a:srgbClr val="FFC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96624" y="2567067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24568" y="2980972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18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25838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2434" y="348096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</p:spTree>
    <p:extLst>
      <p:ext uri="{BB962C8B-B14F-4D97-AF65-F5344CB8AC3E}">
        <p14:creationId xmlns:p14="http://schemas.microsoft.com/office/powerpoint/2010/main" val="8967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743</Words>
  <Application>Microsoft Office PowerPoint</Application>
  <PresentationFormat>On-screen Show (16:9)</PresentationFormat>
  <Paragraphs>157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110</cp:revision>
  <dcterms:created xsi:type="dcterms:W3CDTF">2020-12-08T15:48:47Z</dcterms:created>
  <dcterms:modified xsi:type="dcterms:W3CDTF">2021-03-31T01:38:40Z</dcterms:modified>
</cp:coreProperties>
</file>