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  <p:sldMasterId id="2147483669" r:id="rId3"/>
  </p:sldMasterIdLst>
  <p:notesMasterIdLst>
    <p:notesMasterId r:id="rId31"/>
  </p:notesMasterIdLst>
  <p:sldIdLst>
    <p:sldId id="279" r:id="rId4"/>
    <p:sldId id="273" r:id="rId5"/>
    <p:sldId id="342" r:id="rId6"/>
    <p:sldId id="317" r:id="rId7"/>
    <p:sldId id="258" r:id="rId8"/>
    <p:sldId id="324" r:id="rId9"/>
    <p:sldId id="259" r:id="rId10"/>
    <p:sldId id="325" r:id="rId11"/>
    <p:sldId id="320" r:id="rId12"/>
    <p:sldId id="321" r:id="rId13"/>
    <p:sldId id="322" r:id="rId14"/>
    <p:sldId id="323" r:id="rId15"/>
    <p:sldId id="326" r:id="rId16"/>
    <p:sldId id="340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41" r:id="rId29"/>
    <p:sldId id="338" r:id="rId30"/>
  </p:sldIdLst>
  <p:sldSz cx="9144000" cy="5145088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UTM Aristote" panose="02040603050506020204" pitchFamily="18" charset="0"/>
      <p:regular r:id="rId38"/>
    </p:embeddedFont>
    <p:embeddedFont>
      <p:font typeface="UTM Cookies" panose="02040603050506020204" pitchFamily="18" charset="0"/>
      <p:regular r:id="rId39"/>
    </p:embeddedFont>
    <p:embeddedFont>
      <p:font typeface="UTM Cooper Black" panose="02040603050506020204" pitchFamily="18" charset="0"/>
      <p:regular r:id="rId40"/>
      <p:italic r:id="rId41"/>
    </p:embeddedFont>
    <p:embeddedFont>
      <p:font typeface="UVN Huong Que Nang" panose="020E0804040705030404" pitchFamily="34" charset="0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FFCC00"/>
    <a:srgbClr val="FF6000"/>
    <a:srgbClr val="249EA0"/>
    <a:srgbClr val="FFD700"/>
    <a:srgbClr val="9CBFD6"/>
    <a:srgbClr val="ED6488"/>
    <a:srgbClr val="FFEFBD"/>
    <a:srgbClr val="FFE181"/>
    <a:srgbClr val="FF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06" autoAdjust="0"/>
  </p:normalViewPr>
  <p:slideViewPr>
    <p:cSldViewPr>
      <p:cViewPr varScale="1">
        <p:scale>
          <a:sx n="111" d="100"/>
          <a:sy n="111" d="100"/>
        </p:scale>
        <p:origin x="1158" y="96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59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2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540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96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60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57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042"/>
            <a:ext cx="8229600" cy="438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5365"/>
            <a:ext cx="2895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fld id="{C871E5FE-CAB6-4EF0-A0E6-0EFFD80B139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160" y="-739824"/>
            <a:ext cx="2689831" cy="23237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9.jpeg"/><Relationship Id="rId7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0" Type="http://schemas.microsoft.com/office/2007/relationships/hdphoto" Target="../media/hdphoto9.wdp"/><Relationship Id="rId4" Type="http://schemas.openxmlformats.org/officeDocument/2006/relationships/image" Target="../media/image38.jpe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jpeg"/><Relationship Id="rId7" Type="http://schemas.openxmlformats.org/officeDocument/2006/relationships/image" Target="../media/image35.sv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61.png"/><Relationship Id="rId4" Type="http://schemas.openxmlformats.org/officeDocument/2006/relationships/image" Target="../media/image65.jpe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eg"/><Relationship Id="rId7" Type="http://schemas.openxmlformats.org/officeDocument/2006/relationships/image" Target="../media/image16.emf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3.jpe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jpe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5.jpe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jpeg"/><Relationship Id="rId5" Type="http://schemas.openxmlformats.org/officeDocument/2006/relationships/image" Target="../media/image69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microsoft.com/office/2007/relationships/hdphoto" Target="../media/hdphoto1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12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11" Type="http://schemas.openxmlformats.org/officeDocument/2006/relationships/image" Target="../media/image39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microsoft.com/office/2007/relationships/hdphoto" Target="../media/hdphoto6.wdp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5.xml"/><Relationship Id="rId5" Type="http://schemas.microsoft.com/office/2007/relationships/hdphoto" Target="../media/hdphoto8.wdp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54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93" y="589753"/>
            <a:ext cx="4134382" cy="227098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862514" y="1126265"/>
            <a:ext cx="2933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ln w="19050">
                  <a:solidFill>
                    <a:srgbClr val="FF6000"/>
                  </a:solidFill>
                </a:ln>
                <a:solidFill>
                  <a:srgbClr val="FFD7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Aristote" panose="02040603050506020204" pitchFamily="18" charset="0"/>
                <a:cs typeface="+mn-ea"/>
                <a:sym typeface="+mn-lt"/>
              </a:rPr>
              <a:t>Địa lí</a:t>
            </a:r>
          </a:p>
          <a:p>
            <a:pPr algn="ctr"/>
            <a:r>
              <a:rPr lang="en-US" altLang="zh-CN" sz="4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  <a:sym typeface="+mn-lt"/>
              </a:rPr>
              <a:t>Lớp 4</a:t>
            </a:r>
            <a:endParaRPr lang="zh-CN" alt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Huong Que Nang" panose="020E0804040705030404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71594" y="2603665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28988" y="3004592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718836" y="114280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73" y="527573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1 L 0.01875 -3.37242E-6 " pathEditMode="relative" rAng="0" ptsTypes="AA">
                                      <p:cBhvr>
                                        <p:cTn id="8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691680" y="1420415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1676050" y="1405461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1691679" y="140478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1691679" y="1435369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9386" y="340295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16793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5576" y="0"/>
            <a:ext cx="1237405" cy="11699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149975" y="871821"/>
            <a:ext cx="2876617" cy="1753179"/>
            <a:chOff x="6149975" y="871821"/>
            <a:chExt cx="2876617" cy="1753179"/>
          </a:xfrm>
        </p:grpSpPr>
        <p:pic>
          <p:nvPicPr>
            <p:cNvPr id="15" name="图片 5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975" y="871821"/>
              <a:ext cx="2876617" cy="175317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04248" y="1298051"/>
              <a:ext cx="1941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làng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1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655556" y="1269128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649345" y="125665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668453" y="125665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485" y="196280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91680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463" y="196280"/>
            <a:ext cx="1237405" cy="11699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40153" y="655797"/>
            <a:ext cx="3266893" cy="2924859"/>
            <a:chOff x="6012160" y="844352"/>
            <a:chExt cx="3266893" cy="2924859"/>
          </a:xfrm>
        </p:grpSpPr>
        <p:pic>
          <p:nvPicPr>
            <p:cNvPr id="12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844352"/>
              <a:ext cx="3239327" cy="29248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546952" y="1200619"/>
              <a:ext cx="27321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người dân ở miền núi thường làm nhà sàn để ở?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40152" y="643325"/>
            <a:ext cx="3239327" cy="2924859"/>
            <a:chOff x="6012160" y="856824"/>
            <a:chExt cx="3239327" cy="2924859"/>
          </a:xfrm>
        </p:grpSpPr>
        <p:pic>
          <p:nvPicPr>
            <p:cNvPr id="15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856824"/>
              <a:ext cx="3239327" cy="292485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00898" y="1154913"/>
              <a:ext cx="21195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sàn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 làm 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vật 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 gì?</a:t>
              </a:r>
            </a:p>
          </p:txBody>
        </p:sp>
      </p:grpSp>
      <p:sp>
        <p:nvSpPr>
          <p:cNvPr id="18" name="文本框 78"/>
          <p:cNvSpPr txBox="1"/>
          <p:nvPr/>
        </p:nvSpPr>
        <p:spPr>
          <a:xfrm>
            <a:off x="6121954" y="4042408"/>
            <a:ext cx="2967237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Tránh ẩm thấp và thú dữ.</a:t>
            </a:r>
          </a:p>
        </p:txBody>
      </p:sp>
      <p:sp>
        <p:nvSpPr>
          <p:cNvPr id="17" name="文本框 78"/>
          <p:cNvSpPr txBox="1"/>
          <p:nvPr/>
        </p:nvSpPr>
        <p:spPr>
          <a:xfrm>
            <a:off x="6109512" y="3729027"/>
            <a:ext cx="2967237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Nhà sàn được làm bằng vật liệu tự nhiên: gỗ, tre, nứa…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104" grpId="0" animBg="1"/>
      <p:bldP spid="18" grpId="0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477944" y="302107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1220846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219054" y="2506993"/>
            <a:ext cx="3835849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/>
          <p:cNvSpPr/>
          <p:nvPr/>
        </p:nvSpPr>
        <p:spPr>
          <a:xfrm>
            <a:off x="-58352" y="2068488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1132384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572000" y="4331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315041">
            <a:off x="4003598" y="2464676"/>
            <a:ext cx="1452297" cy="987560"/>
          </a:xfrm>
          <a:prstGeom prst="rect">
            <a:avLst/>
          </a:prstGeom>
        </p:spPr>
      </p:pic>
      <p:sp>
        <p:nvSpPr>
          <p:cNvPr id="13" name="文本框 79"/>
          <p:cNvSpPr txBox="1"/>
          <p:nvPr/>
        </p:nvSpPr>
        <p:spPr>
          <a:xfrm>
            <a:off x="4492907" y="3783632"/>
            <a:ext cx="465109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Sống tập trung thành bản,một số dân tộc sống trong các nhà sàn. </a:t>
            </a:r>
          </a:p>
        </p:txBody>
      </p:sp>
      <p:pic>
        <p:nvPicPr>
          <p:cNvPr id="12" name="图片 65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3186358" y="3724672"/>
            <a:ext cx="1557700" cy="103296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853631" y="14942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0"/>
            <a:ext cx="1107644" cy="1047227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-6953" y="170251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3564" y="2887627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4"/>
          <a:srcRect b="44485"/>
          <a:stretch>
            <a:fillRect/>
          </a:stretch>
        </p:blipFill>
        <p:spPr>
          <a:xfrm>
            <a:off x="5877915" y="72375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641184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/>
          <p:cNvSpPr txBox="1"/>
          <p:nvPr/>
        </p:nvSpPr>
        <p:spPr>
          <a:xfrm flipH="1">
            <a:off x="3672409" y="2214294"/>
            <a:ext cx="5436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4932040" y="1379574"/>
            <a:ext cx="2880320" cy="523219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Xem phim và TLCH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2" grpId="0"/>
      <p:bldP spid="13" grpId="0" animBg="1"/>
      <p:bldP spid="16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-37030" y="-243430"/>
            <a:ext cx="3174134" cy="1975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835" y="641214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4140854" y="870399"/>
            <a:ext cx="1060575" cy="696660"/>
          </a:xfrm>
          <a:prstGeom prst="rect">
            <a:avLst/>
          </a:prstGeom>
        </p:spPr>
      </p:pic>
      <p:sp>
        <p:nvSpPr>
          <p:cNvPr id="17" name="矩形: 圆角 10"/>
          <p:cNvSpPr/>
          <p:nvPr/>
        </p:nvSpPr>
        <p:spPr>
          <a:xfrm>
            <a:off x="467545" y="1731784"/>
            <a:ext cx="8568950" cy="3404879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Chợ phiên họp vào những ngày nào? 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phiên họp vào những ngày nhất định. (Không diễn ra hằng ngày như ở miền xuôi).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 mua bán, trao đổi hàng hóa gì?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phiên là nơi trao đổi, mua bán hàng hóa: quần áo, món ăn, lương thực, gia cầm, gia súc, vật dụng cần thiết…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ra còn là nơi giao lưu văn hóa, gặp gỡ của nam nữ thanh niên.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3419872" y="1555991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7902" y="1118770"/>
            <a:ext cx="1107644" cy="104722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99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05" y="278886"/>
            <a:ext cx="6362947" cy="394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5"/>
          <a:stretch>
            <a:fillRect/>
          </a:stretch>
        </p:blipFill>
        <p:spPr>
          <a:xfrm>
            <a:off x="1354344" y="269154"/>
            <a:ext cx="6376918" cy="4229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"/>
          <a:stretch>
            <a:fillRect/>
          </a:stretch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03" y="10992"/>
            <a:ext cx="1102698" cy="10224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-39005" y="1492424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148" y="26445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24314" y="268288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18808" y="1129568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/>
          <p:cNvSpPr txBox="1"/>
          <p:nvPr/>
        </p:nvSpPr>
        <p:spPr>
          <a:xfrm flipH="1">
            <a:off x="3563888" y="1588277"/>
            <a:ext cx="54360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5157601" y="953775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65727">
            <a:off x="3222255" y="668558"/>
            <a:ext cx="1107644" cy="104722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272"/>
            <a:ext cx="5400600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84512"/>
            <a:ext cx="3046016" cy="228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3568" y="4009839"/>
            <a:ext cx="4176464" cy="523220"/>
          </a:xfrm>
          <a:custGeom>
            <a:avLst/>
            <a:gdLst>
              <a:gd name="connsiteX0" fmla="*/ 0 w 4176464"/>
              <a:gd name="connsiteY0" fmla="*/ 0 h 523220"/>
              <a:gd name="connsiteX1" fmla="*/ 513108 w 4176464"/>
              <a:gd name="connsiteY1" fmla="*/ 0 h 523220"/>
              <a:gd name="connsiteX2" fmla="*/ 1151511 w 4176464"/>
              <a:gd name="connsiteY2" fmla="*/ 0 h 523220"/>
              <a:gd name="connsiteX3" fmla="*/ 1664619 w 4176464"/>
              <a:gd name="connsiteY3" fmla="*/ 0 h 523220"/>
              <a:gd name="connsiteX4" fmla="*/ 2177728 w 4176464"/>
              <a:gd name="connsiteY4" fmla="*/ 0 h 523220"/>
              <a:gd name="connsiteX5" fmla="*/ 2816130 w 4176464"/>
              <a:gd name="connsiteY5" fmla="*/ 0 h 523220"/>
              <a:gd name="connsiteX6" fmla="*/ 3371003 w 4176464"/>
              <a:gd name="connsiteY6" fmla="*/ 0 h 523220"/>
              <a:gd name="connsiteX7" fmla="*/ 4176464 w 4176464"/>
              <a:gd name="connsiteY7" fmla="*/ 0 h 523220"/>
              <a:gd name="connsiteX8" fmla="*/ 4176464 w 4176464"/>
              <a:gd name="connsiteY8" fmla="*/ 523220 h 523220"/>
              <a:gd name="connsiteX9" fmla="*/ 3621591 w 4176464"/>
              <a:gd name="connsiteY9" fmla="*/ 523220 h 523220"/>
              <a:gd name="connsiteX10" fmla="*/ 2983189 w 4176464"/>
              <a:gd name="connsiteY10" fmla="*/ 523220 h 523220"/>
              <a:gd name="connsiteX11" fmla="*/ 2428315 w 4176464"/>
              <a:gd name="connsiteY11" fmla="*/ 523220 h 523220"/>
              <a:gd name="connsiteX12" fmla="*/ 1831678 w 4176464"/>
              <a:gd name="connsiteY12" fmla="*/ 523220 h 523220"/>
              <a:gd name="connsiteX13" fmla="*/ 1276805 w 4176464"/>
              <a:gd name="connsiteY13" fmla="*/ 523220 h 523220"/>
              <a:gd name="connsiteX14" fmla="*/ 680167 w 4176464"/>
              <a:gd name="connsiteY14" fmla="*/ 523220 h 523220"/>
              <a:gd name="connsiteX15" fmla="*/ 0 w 4176464"/>
              <a:gd name="connsiteY15" fmla="*/ 523220 h 523220"/>
              <a:gd name="connsiteX16" fmla="*/ 0 w 4176464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76464" h="523220" fill="none" extrusionOk="0">
                <a:moveTo>
                  <a:pt x="0" y="0"/>
                </a:moveTo>
                <a:cubicBezTo>
                  <a:pt x="152044" y="-58208"/>
                  <a:pt x="297993" y="40133"/>
                  <a:pt x="513108" y="0"/>
                </a:cubicBezTo>
                <a:cubicBezTo>
                  <a:pt x="728223" y="-40133"/>
                  <a:pt x="1018419" y="36895"/>
                  <a:pt x="1151511" y="0"/>
                </a:cubicBezTo>
                <a:cubicBezTo>
                  <a:pt x="1284603" y="-36895"/>
                  <a:pt x="1487273" y="26025"/>
                  <a:pt x="1664619" y="0"/>
                </a:cubicBezTo>
                <a:cubicBezTo>
                  <a:pt x="1841965" y="-26025"/>
                  <a:pt x="2061234" y="48968"/>
                  <a:pt x="2177728" y="0"/>
                </a:cubicBezTo>
                <a:cubicBezTo>
                  <a:pt x="2294222" y="-48968"/>
                  <a:pt x="2592226" y="29235"/>
                  <a:pt x="2816130" y="0"/>
                </a:cubicBezTo>
                <a:cubicBezTo>
                  <a:pt x="3040034" y="-29235"/>
                  <a:pt x="3218617" y="419"/>
                  <a:pt x="3371003" y="0"/>
                </a:cubicBezTo>
                <a:cubicBezTo>
                  <a:pt x="3523389" y="-419"/>
                  <a:pt x="3854195" y="62781"/>
                  <a:pt x="4176464" y="0"/>
                </a:cubicBezTo>
                <a:cubicBezTo>
                  <a:pt x="4214990" y="206484"/>
                  <a:pt x="4166674" y="325493"/>
                  <a:pt x="4176464" y="523220"/>
                </a:cubicBezTo>
                <a:cubicBezTo>
                  <a:pt x="3919755" y="567910"/>
                  <a:pt x="3769428" y="514311"/>
                  <a:pt x="3621591" y="523220"/>
                </a:cubicBezTo>
                <a:cubicBezTo>
                  <a:pt x="3473754" y="532129"/>
                  <a:pt x="3281659" y="484726"/>
                  <a:pt x="2983189" y="523220"/>
                </a:cubicBezTo>
                <a:cubicBezTo>
                  <a:pt x="2684719" y="561714"/>
                  <a:pt x="2662582" y="484361"/>
                  <a:pt x="2428315" y="523220"/>
                </a:cubicBezTo>
                <a:cubicBezTo>
                  <a:pt x="2194048" y="562079"/>
                  <a:pt x="2069225" y="458794"/>
                  <a:pt x="1831678" y="523220"/>
                </a:cubicBezTo>
                <a:cubicBezTo>
                  <a:pt x="1594131" y="587646"/>
                  <a:pt x="1486908" y="503653"/>
                  <a:pt x="1276805" y="523220"/>
                </a:cubicBezTo>
                <a:cubicBezTo>
                  <a:pt x="1066702" y="542787"/>
                  <a:pt x="954748" y="514663"/>
                  <a:pt x="680167" y="523220"/>
                </a:cubicBezTo>
                <a:cubicBezTo>
                  <a:pt x="405586" y="531777"/>
                  <a:pt x="299435" y="508792"/>
                  <a:pt x="0" y="523220"/>
                </a:cubicBezTo>
                <a:cubicBezTo>
                  <a:pt x="-39357" y="292388"/>
                  <a:pt x="30688" y="186062"/>
                  <a:pt x="0" y="0"/>
                </a:cubicBezTo>
                <a:close/>
              </a:path>
              <a:path w="4176464" h="523220" stroke="0" extrusionOk="0">
                <a:moveTo>
                  <a:pt x="0" y="0"/>
                </a:moveTo>
                <a:cubicBezTo>
                  <a:pt x="220749" y="-51962"/>
                  <a:pt x="365820" y="41885"/>
                  <a:pt x="513108" y="0"/>
                </a:cubicBezTo>
                <a:cubicBezTo>
                  <a:pt x="660396" y="-41885"/>
                  <a:pt x="789342" y="24747"/>
                  <a:pt x="1026217" y="0"/>
                </a:cubicBezTo>
                <a:cubicBezTo>
                  <a:pt x="1263092" y="-24747"/>
                  <a:pt x="1359818" y="43939"/>
                  <a:pt x="1497561" y="0"/>
                </a:cubicBezTo>
                <a:cubicBezTo>
                  <a:pt x="1635304" y="-43939"/>
                  <a:pt x="1859682" y="63752"/>
                  <a:pt x="2177728" y="0"/>
                </a:cubicBezTo>
                <a:cubicBezTo>
                  <a:pt x="2495774" y="-63752"/>
                  <a:pt x="2426540" y="46728"/>
                  <a:pt x="2649071" y="0"/>
                </a:cubicBezTo>
                <a:cubicBezTo>
                  <a:pt x="2871602" y="-46728"/>
                  <a:pt x="2966137" y="27341"/>
                  <a:pt x="3162180" y="0"/>
                </a:cubicBezTo>
                <a:cubicBezTo>
                  <a:pt x="3358223" y="-27341"/>
                  <a:pt x="3724914" y="80188"/>
                  <a:pt x="4176464" y="0"/>
                </a:cubicBezTo>
                <a:cubicBezTo>
                  <a:pt x="4225768" y="149822"/>
                  <a:pt x="4121932" y="310832"/>
                  <a:pt x="4176464" y="523220"/>
                </a:cubicBezTo>
                <a:cubicBezTo>
                  <a:pt x="4014638" y="548747"/>
                  <a:pt x="3832995" y="518932"/>
                  <a:pt x="3705120" y="523220"/>
                </a:cubicBezTo>
                <a:cubicBezTo>
                  <a:pt x="3577245" y="527508"/>
                  <a:pt x="3444218" y="515482"/>
                  <a:pt x="3192012" y="523220"/>
                </a:cubicBezTo>
                <a:cubicBezTo>
                  <a:pt x="2939806" y="530958"/>
                  <a:pt x="2715325" y="460581"/>
                  <a:pt x="2511845" y="523220"/>
                </a:cubicBezTo>
                <a:cubicBezTo>
                  <a:pt x="2308365" y="585859"/>
                  <a:pt x="2202674" y="518018"/>
                  <a:pt x="1956972" y="523220"/>
                </a:cubicBezTo>
                <a:cubicBezTo>
                  <a:pt x="1711270" y="528422"/>
                  <a:pt x="1604979" y="493206"/>
                  <a:pt x="1318569" y="523220"/>
                </a:cubicBezTo>
                <a:cubicBezTo>
                  <a:pt x="1032159" y="553234"/>
                  <a:pt x="1001686" y="476068"/>
                  <a:pt x="805461" y="523220"/>
                </a:cubicBezTo>
                <a:cubicBezTo>
                  <a:pt x="609236" y="570372"/>
                  <a:pt x="364195" y="455974"/>
                  <a:pt x="0" y="523220"/>
                </a:cubicBezTo>
                <a:cubicBezTo>
                  <a:pt x="-33377" y="373466"/>
                  <a:pt x="8192" y="1426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3099"/>
            <a:ext cx="5544616" cy="3687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63235" y="4228728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"/>
          <a:stretch>
            <a:fillRect/>
          </a:stretch>
        </p:blipFill>
        <p:spPr>
          <a:xfrm>
            <a:off x="107505" y="844352"/>
            <a:ext cx="427550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60768"/>
            <a:ext cx="4275508" cy="286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67339" y="4065548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2962375" y="993356"/>
            <a:ext cx="4831367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822713" y="2768152"/>
            <a:ext cx="5337403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489" y="314453"/>
            <a:ext cx="2358164" cy="2358164"/>
          </a:xfrm>
          <a:prstGeom prst="rect">
            <a:avLst/>
          </a:prstGeom>
        </p:spPr>
      </p:pic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3273677" y="1111697"/>
            <a:ext cx="40937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Nêu vị trí và đặc điểm của dãy Hoàng Liên Sơn.</a:t>
            </a:r>
            <a:endParaRPr lang="en-US" altLang="zh-CN" b="1" noProof="1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709285" y="2914581"/>
            <a:ext cx="53374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任意多边形: 形状 35"/>
          <p:cNvSpPr/>
          <p:nvPr/>
        </p:nvSpPr>
        <p:spPr>
          <a:xfrm>
            <a:off x="4096541" y="3172581"/>
            <a:ext cx="5047458" cy="1971714"/>
          </a:xfrm>
          <a:custGeom>
            <a:avLst/>
            <a:gdLst>
              <a:gd name="connsiteX0" fmla="*/ 6557354 w 6729944"/>
              <a:gd name="connsiteY0" fmla="*/ 285 h 2380685"/>
              <a:gd name="connsiteX1" fmla="*/ 6717911 w 6729944"/>
              <a:gd name="connsiteY1" fmla="*/ 8906 h 2380685"/>
              <a:gd name="connsiteX2" fmla="*/ 6729944 w 6729944"/>
              <a:gd name="connsiteY2" fmla="*/ 10650 h 2380685"/>
              <a:gd name="connsiteX3" fmla="*/ 6729944 w 6729944"/>
              <a:gd name="connsiteY3" fmla="*/ 2380685 h 2380685"/>
              <a:gd name="connsiteX4" fmla="*/ 0 w 6729944"/>
              <a:gd name="connsiteY4" fmla="*/ 2380685 h 2380685"/>
              <a:gd name="connsiteX5" fmla="*/ 50017 w 6729944"/>
              <a:gd name="connsiteY5" fmla="*/ 2335658 h 2380685"/>
              <a:gd name="connsiteX6" fmla="*/ 4242493 w 6729944"/>
              <a:gd name="connsiteY6" fmla="*/ 501214 h 2380685"/>
              <a:gd name="connsiteX7" fmla="*/ 6557354 w 6729944"/>
              <a:gd name="connsiteY7" fmla="*/ 285 h 238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9944" h="2380685">
                <a:moveTo>
                  <a:pt x="6557354" y="285"/>
                </a:moveTo>
                <a:cubicBezTo>
                  <a:pt x="6613056" y="1148"/>
                  <a:pt x="6666648" y="3975"/>
                  <a:pt x="6717911" y="8906"/>
                </a:cubicBezTo>
                <a:lnTo>
                  <a:pt x="6729944" y="10650"/>
                </a:lnTo>
                <a:lnTo>
                  <a:pt x="6729944" y="2380685"/>
                </a:lnTo>
                <a:lnTo>
                  <a:pt x="0" y="2380685"/>
                </a:lnTo>
                <a:lnTo>
                  <a:pt x="50017" y="2335658"/>
                </a:lnTo>
                <a:cubicBezTo>
                  <a:pt x="717468" y="1785238"/>
                  <a:pt x="3256896" y="834667"/>
                  <a:pt x="4242493" y="501214"/>
                </a:cubicBezTo>
                <a:cubicBezTo>
                  <a:pt x="5076460" y="219062"/>
                  <a:pt x="5944624" y="-9206"/>
                  <a:pt x="6557354" y="285"/>
                </a:cubicBezTo>
                <a:close/>
              </a:path>
            </a:pathLst>
          </a:cu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49380">
            <a:off x="2164661" y="290869"/>
            <a:ext cx="512600" cy="62812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88" y="1004920"/>
            <a:ext cx="231561" cy="2321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022" y="4473822"/>
            <a:ext cx="481658" cy="68071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76" y="4550057"/>
            <a:ext cx="629344" cy="61883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/>
          <a:srcRect r="84685"/>
          <a:stretch>
            <a:fillRect/>
          </a:stretch>
        </p:blipFill>
        <p:spPr>
          <a:xfrm>
            <a:off x="1205019" y="4511379"/>
            <a:ext cx="706558" cy="65557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/>
          <a:srcRect l="86288" t="-1758" r="-1890" b="1758"/>
          <a:stretch>
            <a:fillRect/>
          </a:stretch>
        </p:blipFill>
        <p:spPr>
          <a:xfrm>
            <a:off x="2575281" y="4676948"/>
            <a:ext cx="719800" cy="65557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2822" y="4763090"/>
            <a:ext cx="334696" cy="39285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9731" y="4699722"/>
            <a:ext cx="403969" cy="47416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267" y="4781997"/>
            <a:ext cx="327333" cy="384209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83" y="4781996"/>
            <a:ext cx="334696" cy="3928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602219">
            <a:off x="4220412" y="4100789"/>
            <a:ext cx="5394547" cy="8613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0971" y="2179278"/>
            <a:ext cx="2160910" cy="2160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368" y="2616"/>
            <a:ext cx="3249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EFB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1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  <p:bldP spid="2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1" y="-2896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490" y="1129104"/>
            <a:ext cx="247157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77915" y="34029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201576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/>
          <p:cNvSpPr txBox="1"/>
          <p:nvPr/>
        </p:nvSpPr>
        <p:spPr>
          <a:xfrm flipH="1">
            <a:off x="3707904" y="2106562"/>
            <a:ext cx="5328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chất liệu,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sắc,...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10"/>
          <p:cNvSpPr/>
          <p:nvPr/>
        </p:nvSpPr>
        <p:spPr>
          <a:xfrm>
            <a:off x="3672408" y="1202702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211202" y="1025783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853755"/>
            <a:ext cx="1107644" cy="1047227"/>
          </a:xfrm>
          <a:prstGeom prst="rect">
            <a:avLst/>
          </a:prstGeom>
        </p:spPr>
      </p:pic>
      <p:pic>
        <p:nvPicPr>
          <p:cNvPr id="4" name="Picture 3" descr="A picture containing person, group, colorful, crow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805"/>
            <a:ext cx="3700950" cy="2629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7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8723"/>
            <a:ext cx="4450669" cy="2951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47633" y="-3"/>
            <a:ext cx="4752528" cy="3004593"/>
            <a:chOff x="5977047" y="871820"/>
            <a:chExt cx="3062205" cy="1712146"/>
          </a:xfrm>
        </p:grpSpPr>
        <p:pic>
          <p:nvPicPr>
            <p:cNvPr id="8" name="图片 5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0"/>
              <a:ext cx="3062205" cy="17121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06739" y="1106770"/>
              <a:ext cx="1995073" cy="110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váy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sặc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Piêu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76" y="2514692"/>
            <a:ext cx="3428720" cy="229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81653"/>
            <a:ext cx="4450669" cy="2726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47633" y="-1"/>
            <a:ext cx="4588863" cy="2428529"/>
            <a:chOff x="5977047" y="871821"/>
            <a:chExt cx="3062205" cy="1492325"/>
          </a:xfrm>
        </p:grpSpPr>
        <p:pic>
          <p:nvPicPr>
            <p:cNvPr id="8" name="图片 5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4923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06739" y="1106770"/>
              <a:ext cx="1995073" cy="121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Dao: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quấn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váy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sặc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56520"/>
            <a:ext cx="3744416" cy="248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321" y="261196"/>
            <a:ext cx="5230940" cy="3483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52617" y="4360672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97292" y="562167"/>
            <a:ext cx="4355227" cy="2875333"/>
            <a:chOff x="5977047" y="871821"/>
            <a:chExt cx="3062205" cy="1766885"/>
          </a:xfrm>
        </p:grpSpPr>
        <p:pic>
          <p:nvPicPr>
            <p:cNvPr id="8" name="图片 5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6250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06739" y="1106770"/>
              <a:ext cx="1995073" cy="1531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quấn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váy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sặc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865043"/>
            <a:ext cx="4275508" cy="283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8" y="821209"/>
            <a:ext cx="2815208" cy="360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112311" y="4109947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468111"/>
            <a:ext cx="9649072" cy="597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……... .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324" y="1420416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501" y="185246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4319" y="2284512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3668" y="2284512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1023" y="2716560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0388" y="2716560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-95242" y="-163761"/>
            <a:ext cx="2939050" cy="16920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0313" y="585525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05208"/>
            <a:ext cx="9649072" cy="5027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Em hãy sưu tầm thêm hình ảnh một số dân tộc ở Hoàng Liên Sơn.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Học thuộc ghi nhớ.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Chuẩn bị bài tiếp theo.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>
            <a:fillRect/>
          </a:stretch>
        </p:blipFill>
        <p:spPr>
          <a:xfrm>
            <a:off x="228942" y="-91752"/>
            <a:ext cx="2939050" cy="16920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5576" y="739365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icture containing shape&#10;&#10;Description automatically generated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8448"/>
            <a:ext cx="5045454" cy="382684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299559"/>
            <a:ext cx="6175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Chúc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em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học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tốt</a:t>
            </a:r>
            <a:endParaRPr lang="zh-CN" altLang="en-US" sz="8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56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248" y="3128313"/>
            <a:ext cx="2574957" cy="143874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CF5F8-190A-B813-4FB6-A8EA0791A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90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8" y="-10995"/>
            <a:ext cx="9425433" cy="2284878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6" cstate="screen"/>
          <a:srcRect t="40227"/>
          <a:stretch>
            <a:fillRect/>
          </a:stretch>
        </p:blipFill>
        <p:spPr>
          <a:xfrm>
            <a:off x="-39401" y="1619565"/>
            <a:ext cx="3659450" cy="1774722"/>
          </a:xfrm>
          <a:custGeom>
            <a:avLst/>
            <a:gdLst>
              <a:gd name="connsiteX0" fmla="*/ 0 w 4361930"/>
              <a:gd name="connsiteY0" fmla="*/ 0 h 2115404"/>
              <a:gd name="connsiteX1" fmla="*/ 2853661 w 4361930"/>
              <a:gd name="connsiteY1" fmla="*/ 0 h 2115404"/>
              <a:gd name="connsiteX2" fmla="*/ 2853661 w 4361930"/>
              <a:gd name="connsiteY2" fmla="*/ 517302 h 2115404"/>
              <a:gd name="connsiteX3" fmla="*/ 3548226 w 4361930"/>
              <a:gd name="connsiteY3" fmla="*/ 517302 h 2115404"/>
              <a:gd name="connsiteX4" fmla="*/ 3548226 w 4361930"/>
              <a:gd name="connsiteY4" fmla="*/ 0 h 2115404"/>
              <a:gd name="connsiteX5" fmla="*/ 4361930 w 4361930"/>
              <a:gd name="connsiteY5" fmla="*/ 0 h 2115404"/>
              <a:gd name="connsiteX6" fmla="*/ 4361930 w 4361930"/>
              <a:gd name="connsiteY6" fmla="*/ 2115404 h 2115404"/>
              <a:gd name="connsiteX7" fmla="*/ 0 w 4361930"/>
              <a:gd name="connsiteY7" fmla="*/ 2115404 h 21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1930" h="2115404">
                <a:moveTo>
                  <a:pt x="0" y="0"/>
                </a:moveTo>
                <a:lnTo>
                  <a:pt x="2853661" y="0"/>
                </a:lnTo>
                <a:lnTo>
                  <a:pt x="2853661" y="517302"/>
                </a:lnTo>
                <a:lnTo>
                  <a:pt x="3548226" y="517302"/>
                </a:lnTo>
                <a:lnTo>
                  <a:pt x="3548226" y="0"/>
                </a:lnTo>
                <a:lnTo>
                  <a:pt x="4361930" y="0"/>
                </a:lnTo>
                <a:lnTo>
                  <a:pt x="4361930" y="2115404"/>
                </a:lnTo>
                <a:lnTo>
                  <a:pt x="0" y="2115404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26" y="3394287"/>
            <a:ext cx="2797652" cy="210523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8" cstate="screen"/>
          <a:srcRect t="-5629"/>
          <a:stretch>
            <a:fillRect/>
          </a:stretch>
        </p:blipFill>
        <p:spPr>
          <a:xfrm flipH="1">
            <a:off x="251519" y="195982"/>
            <a:ext cx="1440160" cy="1728788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735288" y="-251"/>
            <a:ext cx="6408712" cy="3630055"/>
          </a:xfrm>
          <a:prstGeom prst="rect">
            <a:avLst/>
          </a:prstGeom>
        </p:spPr>
      </p:pic>
      <p:pic>
        <p:nvPicPr>
          <p:cNvPr id="14" name="图片 18" descr="45c407e3387dca278e382816eec1a0d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159" y="1619565"/>
            <a:ext cx="9184159" cy="35452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5003" y="464526"/>
            <a:ext cx="75419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Bài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2: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Một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số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dân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tộc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ở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Hoàng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Liên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Sơn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6" name="Picture 5" descr="Logo, company name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2988122" y="-1395930"/>
            <a:ext cx="2844704" cy="2896798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705197" y="1139178"/>
            <a:ext cx="2844704" cy="28967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688" l="10000" r="90000">
                        <a14:foregroundMark x1="38854" y1="78542" x2="30521" y2="84583"/>
                        <a14:foregroundMark x1="30521" y1="84583" x2="25729" y2="92604"/>
                        <a14:foregroundMark x1="25729" y1="92604" x2="72188" y2="99688"/>
                        <a14:foregroundMark x1="72188" y1="99688" x2="69792" y2="87813"/>
                        <a14:foregroundMark x1="69792" y1="87813" x2="61563" y2="78854"/>
                        <a14:foregroundMark x1="61563" y1="78854" x2="59479" y2="78229"/>
                        <a14:backgroundMark x1="18542" y1="48438" x2="18542" y2="48438"/>
                        <a14:backgroundMark x1="20208" y1="40417" x2="21667" y2="64688"/>
                        <a14:backgroundMark x1="21667" y1="64688" x2="35104" y2="74792"/>
                        <a14:backgroundMark x1="78750" y1="40938" x2="77396" y2="64271"/>
                        <a14:backgroundMark x1="77396" y1="64271" x2="64896" y2="7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25" y="2578274"/>
            <a:ext cx="2585130" cy="2585130"/>
          </a:xfrm>
          <a:prstGeom prst="rect">
            <a:avLst/>
          </a:prstGeom>
        </p:spPr>
      </p:pic>
      <p:pic>
        <p:nvPicPr>
          <p:cNvPr id="13" name="Picture 12" descr="A close-up of a doll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4" b="96959" l="10000" r="90000">
                        <a14:foregroundMark x1="32685" y1="79263" x2="27037" y2="88111"/>
                        <a14:foregroundMark x1="27037" y1="88111" x2="36944" y2="95576"/>
                        <a14:foregroundMark x1="36944" y1="95576" x2="68056" y2="96959"/>
                        <a14:foregroundMark x1="68056" y1="96959" x2="74074" y2="89493"/>
                        <a14:foregroundMark x1="74074" y1="89493" x2="68333" y2="80645"/>
                        <a14:foregroundMark x1="54984" y1="75040" x2="54662" y2="75360"/>
                        <a14:foregroundMark x1="67838" y1="44630" x2="66238" y2="49120"/>
                        <a14:foregroundMark x1="65954" y1="35578" x2="66238" y2="43200"/>
                        <a14:foregroundMark x1="44695" y1="77440" x2="55305" y2="76320"/>
                        <a14:foregroundMark x1="30868" y1="32480" x2="49357" y2="28640"/>
                        <a14:foregroundMark x1="49357" y1="28640" x2="68328" y2="34560"/>
                        <a14:foregroundMark x1="68328" y1="34560" x2="69936" y2="49760"/>
                        <a14:foregroundMark x1="62379" y1="29920" x2="70257" y2="41280"/>
                        <a14:foregroundMark x1="68810" y1="49920" x2="68971" y2="52160"/>
                        <a14:foregroundMark x1="52894" y1="26880" x2="52894" y2="26880"/>
                        <a14:backgroundMark x1="27500" y1="45438" x2="35278" y2="71244"/>
                        <a14:backgroundMark x1="35278" y1="71244" x2="35278" y2="71244"/>
                        <a14:backgroundMark x1="19614" y1="47200" x2="21543" y2="48800"/>
                        <a14:backgroundMark x1="62589" y1="29438" x2="63135" y2="29466"/>
                        <a14:backgroundMark x1="31350" y1="27840" x2="38784" y2="28220"/>
                        <a14:backgroundMark x1="69816" y1="52100" x2="73955" y2="75040"/>
                        <a14:backgroundMark x1="71061" y1="73120" x2="88746" y2="57920"/>
                        <a14:backgroundMark x1="88746" y1="57920" x2="86013" y2="31360"/>
                        <a14:backgroundMark x1="86013" y1="31360" x2="56913" y2="16000"/>
                        <a14:backgroundMark x1="56913" y1="16000" x2="25884" y2="17760"/>
                        <a14:backgroundMark x1="25884" y1="17760" x2="10450" y2="37440"/>
                        <a14:backgroundMark x1="10450" y1="37440" x2="11897" y2="64160"/>
                        <a14:backgroundMark x1="11897" y1="64160" x2="30386" y2="70720"/>
                        <a14:backgroundMark x1="30386" y1="70720" x2="30225" y2="62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65273" y2="74400"/>
                        <a14:backgroundMark x1="72378" y1="49667" x2="72830" y2="51840"/>
                        <a14:backgroundMark x1="72345" y1="49508" x2="72136" y2="48504"/>
                        <a14:backgroundMark x1="68167" y1="29440" x2="68554" y2="31300"/>
                        <a14:backgroundMark x1="72830" y1="51840" x2="91318" y2="29760"/>
                        <a14:backgroundMark x1="91318" y1="29760" x2="71383" y2="22560"/>
                        <a14:backgroundMark x1="71383" y1="22560" x2="71383" y2="22560"/>
                        <a14:backgroundMark x1="60611" y1="71840" x2="58039" y2="73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30" y="2622867"/>
            <a:ext cx="2585130" cy="2597098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7" b="96415" l="9987" r="89885">
                        <a14:foregroundMark x1="40409" y1="80011" x2="27017" y2="95006"/>
                        <a14:foregroundMark x1="27017" y1="95006" x2="54033" y2="99872"/>
                        <a14:foregroundMark x1="54033" y1="99872" x2="74008" y2="96415"/>
                        <a14:foregroundMark x1="74008" y1="96415" x2="57106" y2="77593"/>
                        <a14:foregroundMark x1="57106" y1="77593" x2="56338" y2="77593"/>
                        <a14:backgroundMark x1="28425" y1="34187" x2="22279" y2="54673"/>
                        <a14:backgroundMark x1="22279" y1="54673" x2="30218" y2="73239"/>
                        <a14:backgroundMark x1="47631" y1="26248" x2="25608" y2="36108"/>
                        <a14:backgroundMark x1="25608" y1="36108" x2="18438" y2="60948"/>
                        <a14:backgroundMark x1="18438" y1="60948" x2="19078" y2="62740"/>
                        <a14:backgroundMark x1="67478" y1="24328" x2="76312" y2="48143"/>
                        <a14:backgroundMark x1="76312" y1="48143" x2="72343" y2="71575"/>
                        <a14:backgroundMark x1="72343" y1="71575" x2="87196" y2="49552"/>
                        <a14:backgroundMark x1="87196" y1="49552" x2="83611" y2="65813"/>
                        <a14:backgroundMark x1="69270" y1="72087" x2="72343" y2="72087"/>
                        <a14:backgroundMark x1="48143" y1="20615" x2="26504" y2="33163"/>
                        <a14:backgroundMark x1="26504" y1="33163" x2="18182" y2="52497"/>
                        <a14:backgroundMark x1="18182" y1="52497" x2="24712" y2="74904"/>
                        <a14:backgroundMark x1="24712" y1="74904" x2="17542" y2="81434"/>
                        <a14:backgroundMark x1="50448" y1="25608" x2="74008" y2="32907"/>
                        <a14:backgroundMark x1="74008" y1="32907" x2="66453" y2="14085"/>
                        <a14:backgroundMark x1="66453" y1="14085" x2="40205" y2="20359"/>
                        <a14:backgroundMark x1="40205" y1="20359" x2="50448" y2="25096"/>
                        <a14:backgroundMark x1="73752" y1="64533" x2="79257" y2="85275"/>
                        <a14:backgroundMark x1="79257" y1="85275" x2="88988" y2="64533"/>
                        <a14:backgroundMark x1="88988" y1="64533" x2="76569" y2="64917"/>
                        <a14:backgroundMark x1="68758" y1="80026" x2="68758" y2="80026"/>
                        <a14:backgroundMark x1="68758" y1="80026" x2="68758" y2="80026"/>
                        <a14:backgroundMark x1="67862" y1="70935" x2="71959" y2="68630"/>
                        <a14:backgroundMark x1="63764" y1="74520" x2="63764" y2="74520"/>
                        <a14:backgroundMark x1="63764" y1="74520" x2="63764" y2="74520"/>
                        <a14:backgroundMark x1="63764" y1="74520" x2="63764" y2="74520"/>
                        <a14:backgroundMark x1="31242" y1="69910" x2="22151" y2="79129"/>
                        <a14:backgroundMark x1="30858" y1="77721" x2="30858" y2="77721"/>
                        <a14:backgroundMark x1="30858" y1="77721" x2="30858" y2="77721"/>
                        <a14:backgroundMark x1="30858" y1="77721" x2="30858" y2="77721"/>
                        <a14:backgroundMark x1="41997" y1="77465" x2="17414" y2="79770"/>
                        <a14:backgroundMark x1="17414" y1="79770" x2="38028" y2="76312"/>
                        <a14:backgroundMark x1="38028" y1="76312" x2="39437" y2="76312"/>
                        <a14:backgroundMark x1="60819" y1="72727" x2="80282" y2="82074"/>
                        <a14:backgroundMark x1="80282" y1="82074" x2="61588" y2="72727"/>
                        <a14:backgroundMark x1="61588" y1="72727" x2="61588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04" y="2582703"/>
            <a:ext cx="2585129" cy="25851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04258E-6 L 0.40278 0.489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9" y="24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67726E-7 L 0.02622 -0.1542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77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9408E-6 L 0.58229 -0.1289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-644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03363E-6 L -0.22986 0.024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120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051788" y="149422"/>
            <a:ext cx="8029401" cy="461665"/>
          </a:xfrm>
          <a:custGeom>
            <a:avLst/>
            <a:gdLst>
              <a:gd name="connsiteX0" fmla="*/ 0 w 8029401"/>
              <a:gd name="connsiteY0" fmla="*/ 0 h 461665"/>
              <a:gd name="connsiteX1" fmla="*/ 653823 w 8029401"/>
              <a:gd name="connsiteY1" fmla="*/ 0 h 461665"/>
              <a:gd name="connsiteX2" fmla="*/ 1307645 w 8029401"/>
              <a:gd name="connsiteY2" fmla="*/ 0 h 461665"/>
              <a:gd name="connsiteX3" fmla="*/ 1640292 w 8029401"/>
              <a:gd name="connsiteY3" fmla="*/ 0 h 461665"/>
              <a:gd name="connsiteX4" fmla="*/ 2374409 w 8029401"/>
              <a:gd name="connsiteY4" fmla="*/ 0 h 461665"/>
              <a:gd name="connsiteX5" fmla="*/ 3028231 w 8029401"/>
              <a:gd name="connsiteY5" fmla="*/ 0 h 461665"/>
              <a:gd name="connsiteX6" fmla="*/ 3521466 w 8029401"/>
              <a:gd name="connsiteY6" fmla="*/ 0 h 461665"/>
              <a:gd name="connsiteX7" fmla="*/ 3934406 w 8029401"/>
              <a:gd name="connsiteY7" fmla="*/ 0 h 461665"/>
              <a:gd name="connsiteX8" fmla="*/ 4668523 w 8029401"/>
              <a:gd name="connsiteY8" fmla="*/ 0 h 461665"/>
              <a:gd name="connsiteX9" fmla="*/ 5242052 w 8029401"/>
              <a:gd name="connsiteY9" fmla="*/ 0 h 461665"/>
              <a:gd name="connsiteX10" fmla="*/ 5815580 w 8029401"/>
              <a:gd name="connsiteY10" fmla="*/ 0 h 461665"/>
              <a:gd name="connsiteX11" fmla="*/ 6228521 w 8029401"/>
              <a:gd name="connsiteY11" fmla="*/ 0 h 461665"/>
              <a:gd name="connsiteX12" fmla="*/ 6641462 w 8029401"/>
              <a:gd name="connsiteY12" fmla="*/ 0 h 461665"/>
              <a:gd name="connsiteX13" fmla="*/ 7295284 w 8029401"/>
              <a:gd name="connsiteY13" fmla="*/ 0 h 461665"/>
              <a:gd name="connsiteX14" fmla="*/ 8029401 w 8029401"/>
              <a:gd name="connsiteY14" fmla="*/ 0 h 461665"/>
              <a:gd name="connsiteX15" fmla="*/ 8029401 w 8029401"/>
              <a:gd name="connsiteY15" fmla="*/ 461665 h 461665"/>
              <a:gd name="connsiteX16" fmla="*/ 7536166 w 8029401"/>
              <a:gd name="connsiteY16" fmla="*/ 461665 h 461665"/>
              <a:gd name="connsiteX17" fmla="*/ 6882344 w 8029401"/>
              <a:gd name="connsiteY17" fmla="*/ 461665 h 461665"/>
              <a:gd name="connsiteX18" fmla="*/ 6308815 w 8029401"/>
              <a:gd name="connsiteY18" fmla="*/ 461665 h 461665"/>
              <a:gd name="connsiteX19" fmla="*/ 5574698 w 8029401"/>
              <a:gd name="connsiteY19" fmla="*/ 461665 h 461665"/>
              <a:gd name="connsiteX20" fmla="*/ 5081464 w 8029401"/>
              <a:gd name="connsiteY20" fmla="*/ 461665 h 461665"/>
              <a:gd name="connsiteX21" fmla="*/ 4588229 w 8029401"/>
              <a:gd name="connsiteY21" fmla="*/ 461665 h 461665"/>
              <a:gd name="connsiteX22" fmla="*/ 3934406 w 8029401"/>
              <a:gd name="connsiteY22" fmla="*/ 461665 h 461665"/>
              <a:gd name="connsiteX23" fmla="*/ 3521466 w 8029401"/>
              <a:gd name="connsiteY23" fmla="*/ 461665 h 461665"/>
              <a:gd name="connsiteX24" fmla="*/ 3188819 w 8029401"/>
              <a:gd name="connsiteY24" fmla="*/ 461665 h 461665"/>
              <a:gd name="connsiteX25" fmla="*/ 2695585 w 8029401"/>
              <a:gd name="connsiteY25" fmla="*/ 461665 h 461665"/>
              <a:gd name="connsiteX26" fmla="*/ 1961468 w 8029401"/>
              <a:gd name="connsiteY26" fmla="*/ 461665 h 461665"/>
              <a:gd name="connsiteX27" fmla="*/ 1387939 w 8029401"/>
              <a:gd name="connsiteY27" fmla="*/ 461665 h 461665"/>
              <a:gd name="connsiteX28" fmla="*/ 974999 w 8029401"/>
              <a:gd name="connsiteY28" fmla="*/ 461665 h 461665"/>
              <a:gd name="connsiteX29" fmla="*/ 642352 w 8029401"/>
              <a:gd name="connsiteY29" fmla="*/ 461665 h 461665"/>
              <a:gd name="connsiteX30" fmla="*/ 0 w 8029401"/>
              <a:gd name="connsiteY30" fmla="*/ 461665 h 461665"/>
              <a:gd name="connsiteX31" fmla="*/ 0 w 8029401"/>
              <a:gd name="connsiteY3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29401" h="461665" fill="none" extrusionOk="0">
                <a:moveTo>
                  <a:pt x="0" y="0"/>
                </a:moveTo>
                <a:cubicBezTo>
                  <a:pt x="302517" y="-25674"/>
                  <a:pt x="383616" y="57098"/>
                  <a:pt x="653823" y="0"/>
                </a:cubicBezTo>
                <a:cubicBezTo>
                  <a:pt x="924030" y="-57098"/>
                  <a:pt x="1031733" y="45885"/>
                  <a:pt x="1307645" y="0"/>
                </a:cubicBezTo>
                <a:cubicBezTo>
                  <a:pt x="1583557" y="-45885"/>
                  <a:pt x="1531163" y="3508"/>
                  <a:pt x="1640292" y="0"/>
                </a:cubicBezTo>
                <a:cubicBezTo>
                  <a:pt x="1749421" y="-3508"/>
                  <a:pt x="2060110" y="12952"/>
                  <a:pt x="2374409" y="0"/>
                </a:cubicBezTo>
                <a:cubicBezTo>
                  <a:pt x="2688708" y="-12952"/>
                  <a:pt x="2760282" y="9559"/>
                  <a:pt x="3028231" y="0"/>
                </a:cubicBezTo>
                <a:cubicBezTo>
                  <a:pt x="3296180" y="-9559"/>
                  <a:pt x="3371671" y="49041"/>
                  <a:pt x="3521466" y="0"/>
                </a:cubicBezTo>
                <a:cubicBezTo>
                  <a:pt x="3671261" y="-49041"/>
                  <a:pt x="3749728" y="23452"/>
                  <a:pt x="3934406" y="0"/>
                </a:cubicBezTo>
                <a:cubicBezTo>
                  <a:pt x="4119084" y="-23452"/>
                  <a:pt x="4512108" y="15131"/>
                  <a:pt x="4668523" y="0"/>
                </a:cubicBezTo>
                <a:cubicBezTo>
                  <a:pt x="4824938" y="-15131"/>
                  <a:pt x="5068340" y="35284"/>
                  <a:pt x="5242052" y="0"/>
                </a:cubicBezTo>
                <a:cubicBezTo>
                  <a:pt x="5415764" y="-35284"/>
                  <a:pt x="5551522" y="17252"/>
                  <a:pt x="5815580" y="0"/>
                </a:cubicBezTo>
                <a:cubicBezTo>
                  <a:pt x="6079638" y="-17252"/>
                  <a:pt x="6031423" y="13427"/>
                  <a:pt x="6228521" y="0"/>
                </a:cubicBezTo>
                <a:cubicBezTo>
                  <a:pt x="6425619" y="-13427"/>
                  <a:pt x="6440148" y="19234"/>
                  <a:pt x="6641462" y="0"/>
                </a:cubicBezTo>
                <a:cubicBezTo>
                  <a:pt x="6842776" y="-19234"/>
                  <a:pt x="7035617" y="18880"/>
                  <a:pt x="7295284" y="0"/>
                </a:cubicBezTo>
                <a:cubicBezTo>
                  <a:pt x="7554951" y="-18880"/>
                  <a:pt x="7865147" y="81094"/>
                  <a:pt x="8029401" y="0"/>
                </a:cubicBezTo>
                <a:cubicBezTo>
                  <a:pt x="8041275" y="200104"/>
                  <a:pt x="8028169" y="366730"/>
                  <a:pt x="8029401" y="461665"/>
                </a:cubicBezTo>
                <a:cubicBezTo>
                  <a:pt x="7835816" y="481949"/>
                  <a:pt x="7750280" y="439685"/>
                  <a:pt x="7536166" y="461665"/>
                </a:cubicBezTo>
                <a:cubicBezTo>
                  <a:pt x="7322052" y="483645"/>
                  <a:pt x="7202531" y="444970"/>
                  <a:pt x="6882344" y="461665"/>
                </a:cubicBezTo>
                <a:cubicBezTo>
                  <a:pt x="6562157" y="478360"/>
                  <a:pt x="6440013" y="458097"/>
                  <a:pt x="6308815" y="461665"/>
                </a:cubicBezTo>
                <a:cubicBezTo>
                  <a:pt x="6177617" y="465233"/>
                  <a:pt x="5778907" y="444273"/>
                  <a:pt x="5574698" y="461665"/>
                </a:cubicBezTo>
                <a:cubicBezTo>
                  <a:pt x="5370489" y="479057"/>
                  <a:pt x="5210957" y="437135"/>
                  <a:pt x="5081464" y="461665"/>
                </a:cubicBezTo>
                <a:cubicBezTo>
                  <a:pt x="4951971" y="486195"/>
                  <a:pt x="4778632" y="437385"/>
                  <a:pt x="4588229" y="461665"/>
                </a:cubicBezTo>
                <a:cubicBezTo>
                  <a:pt x="4397827" y="485945"/>
                  <a:pt x="4135406" y="408353"/>
                  <a:pt x="3934406" y="461665"/>
                </a:cubicBezTo>
                <a:cubicBezTo>
                  <a:pt x="3733406" y="514977"/>
                  <a:pt x="3711721" y="424862"/>
                  <a:pt x="3521466" y="461665"/>
                </a:cubicBezTo>
                <a:cubicBezTo>
                  <a:pt x="3331211" y="498468"/>
                  <a:pt x="3343055" y="444555"/>
                  <a:pt x="3188819" y="461665"/>
                </a:cubicBezTo>
                <a:cubicBezTo>
                  <a:pt x="3034583" y="478775"/>
                  <a:pt x="2808812" y="441173"/>
                  <a:pt x="2695585" y="461665"/>
                </a:cubicBezTo>
                <a:cubicBezTo>
                  <a:pt x="2582358" y="482157"/>
                  <a:pt x="2198293" y="386185"/>
                  <a:pt x="1961468" y="461665"/>
                </a:cubicBezTo>
                <a:cubicBezTo>
                  <a:pt x="1724643" y="537145"/>
                  <a:pt x="1599467" y="414486"/>
                  <a:pt x="1387939" y="461665"/>
                </a:cubicBezTo>
                <a:cubicBezTo>
                  <a:pt x="1176411" y="508844"/>
                  <a:pt x="1074730" y="444799"/>
                  <a:pt x="974999" y="461665"/>
                </a:cubicBezTo>
                <a:cubicBezTo>
                  <a:pt x="875268" y="478531"/>
                  <a:pt x="715384" y="449097"/>
                  <a:pt x="642352" y="461665"/>
                </a:cubicBezTo>
                <a:cubicBezTo>
                  <a:pt x="569320" y="474233"/>
                  <a:pt x="263724" y="402680"/>
                  <a:pt x="0" y="461665"/>
                </a:cubicBezTo>
                <a:cubicBezTo>
                  <a:pt x="-22010" y="311731"/>
                  <a:pt x="11796" y="150739"/>
                  <a:pt x="0" y="0"/>
                </a:cubicBezTo>
                <a:close/>
              </a:path>
              <a:path w="8029401" h="461665" stroke="0" extrusionOk="0">
                <a:moveTo>
                  <a:pt x="0" y="0"/>
                </a:moveTo>
                <a:cubicBezTo>
                  <a:pt x="101226" y="-1356"/>
                  <a:pt x="287825" y="8984"/>
                  <a:pt x="412941" y="0"/>
                </a:cubicBezTo>
                <a:cubicBezTo>
                  <a:pt x="538057" y="-8984"/>
                  <a:pt x="679496" y="6990"/>
                  <a:pt x="825881" y="0"/>
                </a:cubicBezTo>
                <a:cubicBezTo>
                  <a:pt x="972266" y="-6990"/>
                  <a:pt x="1043514" y="29929"/>
                  <a:pt x="1158528" y="0"/>
                </a:cubicBezTo>
                <a:cubicBezTo>
                  <a:pt x="1273542" y="-29929"/>
                  <a:pt x="1563660" y="8889"/>
                  <a:pt x="1892645" y="0"/>
                </a:cubicBezTo>
                <a:cubicBezTo>
                  <a:pt x="2221630" y="-8889"/>
                  <a:pt x="2147844" y="13300"/>
                  <a:pt x="2225291" y="0"/>
                </a:cubicBezTo>
                <a:cubicBezTo>
                  <a:pt x="2302738" y="-13300"/>
                  <a:pt x="2498818" y="23089"/>
                  <a:pt x="2638232" y="0"/>
                </a:cubicBezTo>
                <a:cubicBezTo>
                  <a:pt x="2777646" y="-23089"/>
                  <a:pt x="2920186" y="18453"/>
                  <a:pt x="3131466" y="0"/>
                </a:cubicBezTo>
                <a:cubicBezTo>
                  <a:pt x="3342746" y="-18453"/>
                  <a:pt x="3350558" y="1420"/>
                  <a:pt x="3544407" y="0"/>
                </a:cubicBezTo>
                <a:cubicBezTo>
                  <a:pt x="3738256" y="-1420"/>
                  <a:pt x="4117169" y="30759"/>
                  <a:pt x="4278524" y="0"/>
                </a:cubicBezTo>
                <a:cubicBezTo>
                  <a:pt x="4439879" y="-30759"/>
                  <a:pt x="4581486" y="27559"/>
                  <a:pt x="4771758" y="0"/>
                </a:cubicBezTo>
                <a:cubicBezTo>
                  <a:pt x="4962030" y="-27559"/>
                  <a:pt x="5123137" y="16160"/>
                  <a:pt x="5264993" y="0"/>
                </a:cubicBezTo>
                <a:cubicBezTo>
                  <a:pt x="5406850" y="-16160"/>
                  <a:pt x="5601252" y="41450"/>
                  <a:pt x="5838522" y="0"/>
                </a:cubicBezTo>
                <a:cubicBezTo>
                  <a:pt x="6075792" y="-41450"/>
                  <a:pt x="6049786" y="37975"/>
                  <a:pt x="6251462" y="0"/>
                </a:cubicBezTo>
                <a:cubicBezTo>
                  <a:pt x="6453138" y="-37975"/>
                  <a:pt x="6515760" y="49284"/>
                  <a:pt x="6664403" y="0"/>
                </a:cubicBezTo>
                <a:cubicBezTo>
                  <a:pt x="6813046" y="-49284"/>
                  <a:pt x="6906725" y="39354"/>
                  <a:pt x="7077343" y="0"/>
                </a:cubicBezTo>
                <a:cubicBezTo>
                  <a:pt x="7247961" y="-39354"/>
                  <a:pt x="7615347" y="44618"/>
                  <a:pt x="8029401" y="0"/>
                </a:cubicBezTo>
                <a:cubicBezTo>
                  <a:pt x="8071203" y="115726"/>
                  <a:pt x="7976382" y="282341"/>
                  <a:pt x="8029401" y="461665"/>
                </a:cubicBezTo>
                <a:cubicBezTo>
                  <a:pt x="7952212" y="484442"/>
                  <a:pt x="7798229" y="429276"/>
                  <a:pt x="7696754" y="461665"/>
                </a:cubicBezTo>
                <a:cubicBezTo>
                  <a:pt x="7595279" y="494054"/>
                  <a:pt x="7182396" y="405258"/>
                  <a:pt x="6962638" y="461665"/>
                </a:cubicBezTo>
                <a:cubicBezTo>
                  <a:pt x="6742880" y="518072"/>
                  <a:pt x="6736580" y="446568"/>
                  <a:pt x="6629991" y="461665"/>
                </a:cubicBezTo>
                <a:cubicBezTo>
                  <a:pt x="6523402" y="476762"/>
                  <a:pt x="6136841" y="436059"/>
                  <a:pt x="5976168" y="461665"/>
                </a:cubicBezTo>
                <a:cubicBezTo>
                  <a:pt x="5815495" y="487271"/>
                  <a:pt x="5649534" y="446516"/>
                  <a:pt x="5482934" y="461665"/>
                </a:cubicBezTo>
                <a:cubicBezTo>
                  <a:pt x="5316334" y="476814"/>
                  <a:pt x="5025482" y="437858"/>
                  <a:pt x="4748817" y="461665"/>
                </a:cubicBezTo>
                <a:cubicBezTo>
                  <a:pt x="4472152" y="485472"/>
                  <a:pt x="4220363" y="396647"/>
                  <a:pt x="4014701" y="461665"/>
                </a:cubicBezTo>
                <a:cubicBezTo>
                  <a:pt x="3809039" y="526683"/>
                  <a:pt x="3805043" y="433290"/>
                  <a:pt x="3682054" y="461665"/>
                </a:cubicBezTo>
                <a:cubicBezTo>
                  <a:pt x="3559065" y="490040"/>
                  <a:pt x="3231996" y="392812"/>
                  <a:pt x="3028231" y="461665"/>
                </a:cubicBezTo>
                <a:cubicBezTo>
                  <a:pt x="2824466" y="530518"/>
                  <a:pt x="2686053" y="437053"/>
                  <a:pt x="2534997" y="461665"/>
                </a:cubicBezTo>
                <a:cubicBezTo>
                  <a:pt x="2383941" y="486277"/>
                  <a:pt x="1969694" y="402934"/>
                  <a:pt x="1800880" y="461665"/>
                </a:cubicBezTo>
                <a:cubicBezTo>
                  <a:pt x="1632066" y="520396"/>
                  <a:pt x="1266325" y="399479"/>
                  <a:pt x="1066763" y="461665"/>
                </a:cubicBezTo>
                <a:cubicBezTo>
                  <a:pt x="867201" y="523851"/>
                  <a:pt x="892610" y="452090"/>
                  <a:pt x="734117" y="461665"/>
                </a:cubicBezTo>
                <a:cubicBezTo>
                  <a:pt x="575624" y="471240"/>
                  <a:pt x="301729" y="391093"/>
                  <a:pt x="0" y="461665"/>
                </a:cubicBezTo>
                <a:cubicBezTo>
                  <a:pt x="-21449" y="236269"/>
                  <a:pt x="44796" y="10260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Hoàng Liên Sơn – nơi cư trú của một số dân tộc ít người:</a:t>
            </a:r>
          </a:p>
        </p:txBody>
      </p:sp>
      <p:pic>
        <p:nvPicPr>
          <p:cNvPr id="14" name="Graphic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5617" y="22151"/>
            <a:ext cx="1237405" cy="1169910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>
          <a:blip r:embed="rId4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655">
            <a:off x="13799" y="892921"/>
            <a:ext cx="4994028" cy="3920176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976" y="1436103"/>
            <a:ext cx="418603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đông đúc hay thưa thớt so với đồng bằng?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95536" y="2896649"/>
            <a:ext cx="38778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thưa thớt</a:t>
            </a: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A picture containing mountain, outdoor, sky, natur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48" y="2344035"/>
            <a:ext cx="4165376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54" y="2307986"/>
            <a:ext cx="4351747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Logo, company nam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3175 C 0.02274 -0.0543 0.14757 -0.16754 0.2842 -0.12897 C 0.425 -0.08948 0.52413 0.08701 0.50764 0.27275 C 0.49114 0.45819 0.58993 0.63499 0.7309 0.67448 C 0.86753 0.71305 0.99271 0.59951 1.0092 0.41376 " pathEditMode="relative" rAng="540000" ptsTypes="AAA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9" y="14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7532"/>
            <a:ext cx="5067629" cy="42954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845605" y="0"/>
            <a:ext cx="4550931" cy="3364632"/>
            <a:chOff x="5021461" y="286544"/>
            <a:chExt cx="3910186" cy="3099030"/>
          </a:xfrm>
        </p:grpSpPr>
        <p:pic>
          <p:nvPicPr>
            <p:cNvPr id="16" name="Picture 15" descr="Shape&#10;&#10;Description automatically generated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461" y="286544"/>
              <a:ext cx="3910186" cy="3099030"/>
            </a:xfrm>
            <a:prstGeom prst="rect">
              <a:avLst/>
            </a:prstGeom>
          </p:spPr>
        </p:pic>
        <p:sp>
          <p:nvSpPr>
            <p:cNvPr id="18" name="文本框 18"/>
            <p:cNvSpPr txBox="1"/>
            <p:nvPr/>
          </p:nvSpPr>
          <p:spPr>
            <a:xfrm flipH="1">
              <a:off x="5740975" y="868046"/>
              <a:ext cx="2708014" cy="182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30" name="Picture 29" descr="A picture containing text, toy, doll, vector graphics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6" y="259897"/>
            <a:ext cx="4559759" cy="4572000"/>
          </a:xfrm>
          <a:prstGeom prst="rect">
            <a:avLst/>
          </a:prstGeom>
        </p:spPr>
      </p:pic>
      <p:pic>
        <p:nvPicPr>
          <p:cNvPr id="31" name="Picture 30" descr="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0" y="259897"/>
            <a:ext cx="4550931" cy="4572000"/>
          </a:xfrm>
          <a:prstGeom prst="rect">
            <a:avLst/>
          </a:prstGeom>
        </p:spPr>
      </p:pic>
      <p:pic>
        <p:nvPicPr>
          <p:cNvPr id="32" name="Picture 31" descr="A picture containing text, toy, vector graphics, doll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3" name="Picture 32" descr="A picture containing text, toy, doll, vector graphics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4" name="Picture 33" descr="A picture containing text, vector graphics, toy, doll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9" y="259897"/>
            <a:ext cx="4633952" cy="4572000"/>
          </a:xfrm>
          <a:prstGeom prst="rect">
            <a:avLst/>
          </a:prstGeom>
        </p:spPr>
      </p:pic>
      <p:pic>
        <p:nvPicPr>
          <p:cNvPr id="35" name="Picture 34" descr="A close-up of a doll&#10;&#10;Description automatically generated with medium confidence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>
            <a:fillRect/>
          </a:stretch>
        </p:blipFill>
        <p:spPr>
          <a:xfrm>
            <a:off x="179512" y="259897"/>
            <a:ext cx="4683267" cy="45720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61 0.52854 C 0.12361 0.25177 0.24218 0.06202 0.36337 0.09688 C 0.48784 0.13206 0.56857 0.37704 0.54392 0.65381 C 0.51927 0.92996 0.59913 1.17587 0.7243 1.21105 C 0.84548 1.24499 0.96441 1.05523 0.98923 0.7763 " pathEditMode="relative" rAng="54000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14" y="12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5074" y="-2713377"/>
            <a:ext cx="5616623" cy="11579954"/>
          </a:xfrm>
          <a:prstGeom prst="rect">
            <a:avLst/>
          </a:prstGeom>
        </p:spPr>
      </p:pic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992763" y="52264"/>
            <a:ext cx="7272808" cy="954107"/>
          </a:xfrm>
          <a:custGeom>
            <a:avLst/>
            <a:gdLst>
              <a:gd name="connsiteX0" fmla="*/ 0 w 7272808"/>
              <a:gd name="connsiteY0" fmla="*/ 0 h 954107"/>
              <a:gd name="connsiteX1" fmla="*/ 413991 w 7272808"/>
              <a:gd name="connsiteY1" fmla="*/ 0 h 954107"/>
              <a:gd name="connsiteX2" fmla="*/ 755253 w 7272808"/>
              <a:gd name="connsiteY2" fmla="*/ 0 h 954107"/>
              <a:gd name="connsiteX3" fmla="*/ 1314700 w 7272808"/>
              <a:gd name="connsiteY3" fmla="*/ 0 h 954107"/>
              <a:gd name="connsiteX4" fmla="*/ 1801419 w 7272808"/>
              <a:gd name="connsiteY4" fmla="*/ 0 h 954107"/>
              <a:gd name="connsiteX5" fmla="*/ 2215409 w 7272808"/>
              <a:gd name="connsiteY5" fmla="*/ 0 h 954107"/>
              <a:gd name="connsiteX6" fmla="*/ 2556672 w 7272808"/>
              <a:gd name="connsiteY6" fmla="*/ 0 h 954107"/>
              <a:gd name="connsiteX7" fmla="*/ 3261575 w 7272808"/>
              <a:gd name="connsiteY7" fmla="*/ 0 h 954107"/>
              <a:gd name="connsiteX8" fmla="*/ 3821021 w 7272808"/>
              <a:gd name="connsiteY8" fmla="*/ 0 h 954107"/>
              <a:gd name="connsiteX9" fmla="*/ 4380468 w 7272808"/>
              <a:gd name="connsiteY9" fmla="*/ 0 h 954107"/>
              <a:gd name="connsiteX10" fmla="*/ 4794459 w 7272808"/>
              <a:gd name="connsiteY10" fmla="*/ 0 h 954107"/>
              <a:gd name="connsiteX11" fmla="*/ 5281178 w 7272808"/>
              <a:gd name="connsiteY11" fmla="*/ 0 h 954107"/>
              <a:gd name="connsiteX12" fmla="*/ 5695168 w 7272808"/>
              <a:gd name="connsiteY12" fmla="*/ 0 h 954107"/>
              <a:gd name="connsiteX13" fmla="*/ 6181887 w 7272808"/>
              <a:gd name="connsiteY13" fmla="*/ 0 h 954107"/>
              <a:gd name="connsiteX14" fmla="*/ 6668605 w 7272808"/>
              <a:gd name="connsiteY14" fmla="*/ 0 h 954107"/>
              <a:gd name="connsiteX15" fmla="*/ 7272808 w 7272808"/>
              <a:gd name="connsiteY15" fmla="*/ 0 h 954107"/>
              <a:gd name="connsiteX16" fmla="*/ 7272808 w 7272808"/>
              <a:gd name="connsiteY16" fmla="*/ 496136 h 954107"/>
              <a:gd name="connsiteX17" fmla="*/ 7272808 w 7272808"/>
              <a:gd name="connsiteY17" fmla="*/ 954107 h 954107"/>
              <a:gd name="connsiteX18" fmla="*/ 6858817 w 7272808"/>
              <a:gd name="connsiteY18" fmla="*/ 954107 h 954107"/>
              <a:gd name="connsiteX19" fmla="*/ 6444827 w 7272808"/>
              <a:gd name="connsiteY19" fmla="*/ 954107 h 954107"/>
              <a:gd name="connsiteX20" fmla="*/ 6030836 w 7272808"/>
              <a:gd name="connsiteY20" fmla="*/ 954107 h 954107"/>
              <a:gd name="connsiteX21" fmla="*/ 5325933 w 7272808"/>
              <a:gd name="connsiteY21" fmla="*/ 954107 h 954107"/>
              <a:gd name="connsiteX22" fmla="*/ 4911943 w 7272808"/>
              <a:gd name="connsiteY22" fmla="*/ 954107 h 954107"/>
              <a:gd name="connsiteX23" fmla="*/ 4425224 w 7272808"/>
              <a:gd name="connsiteY23" fmla="*/ 954107 h 954107"/>
              <a:gd name="connsiteX24" fmla="*/ 3793049 w 7272808"/>
              <a:gd name="connsiteY24" fmla="*/ 954107 h 954107"/>
              <a:gd name="connsiteX25" fmla="*/ 3451787 w 7272808"/>
              <a:gd name="connsiteY25" fmla="*/ 954107 h 954107"/>
              <a:gd name="connsiteX26" fmla="*/ 3110524 w 7272808"/>
              <a:gd name="connsiteY26" fmla="*/ 954107 h 954107"/>
              <a:gd name="connsiteX27" fmla="*/ 2551077 w 7272808"/>
              <a:gd name="connsiteY27" fmla="*/ 954107 h 954107"/>
              <a:gd name="connsiteX28" fmla="*/ 1918902 w 7272808"/>
              <a:gd name="connsiteY28" fmla="*/ 954107 h 954107"/>
              <a:gd name="connsiteX29" fmla="*/ 1577640 w 7272808"/>
              <a:gd name="connsiteY29" fmla="*/ 954107 h 954107"/>
              <a:gd name="connsiteX30" fmla="*/ 1236377 w 7272808"/>
              <a:gd name="connsiteY30" fmla="*/ 954107 h 954107"/>
              <a:gd name="connsiteX31" fmla="*/ 604203 w 7272808"/>
              <a:gd name="connsiteY31" fmla="*/ 954107 h 954107"/>
              <a:gd name="connsiteX32" fmla="*/ 0 w 7272808"/>
              <a:gd name="connsiteY32" fmla="*/ 954107 h 954107"/>
              <a:gd name="connsiteX33" fmla="*/ 0 w 7272808"/>
              <a:gd name="connsiteY33" fmla="*/ 467512 h 954107"/>
              <a:gd name="connsiteX34" fmla="*/ 0 w 7272808"/>
              <a:gd name="connsiteY3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72808" h="954107" fill="none" extrusionOk="0">
                <a:moveTo>
                  <a:pt x="0" y="0"/>
                </a:moveTo>
                <a:cubicBezTo>
                  <a:pt x="182610" y="-33347"/>
                  <a:pt x="326838" y="3267"/>
                  <a:pt x="413991" y="0"/>
                </a:cubicBezTo>
                <a:cubicBezTo>
                  <a:pt x="501144" y="-3267"/>
                  <a:pt x="605405" y="6495"/>
                  <a:pt x="755253" y="0"/>
                </a:cubicBezTo>
                <a:cubicBezTo>
                  <a:pt x="905101" y="-6495"/>
                  <a:pt x="1087163" y="39190"/>
                  <a:pt x="1314700" y="0"/>
                </a:cubicBezTo>
                <a:cubicBezTo>
                  <a:pt x="1542237" y="-39190"/>
                  <a:pt x="1642392" y="52578"/>
                  <a:pt x="1801419" y="0"/>
                </a:cubicBezTo>
                <a:cubicBezTo>
                  <a:pt x="1960446" y="-52578"/>
                  <a:pt x="2045031" y="14020"/>
                  <a:pt x="2215409" y="0"/>
                </a:cubicBezTo>
                <a:cubicBezTo>
                  <a:pt x="2385787" y="-14020"/>
                  <a:pt x="2408844" y="2169"/>
                  <a:pt x="2556672" y="0"/>
                </a:cubicBezTo>
                <a:cubicBezTo>
                  <a:pt x="2704500" y="-2169"/>
                  <a:pt x="3085689" y="29802"/>
                  <a:pt x="3261575" y="0"/>
                </a:cubicBezTo>
                <a:cubicBezTo>
                  <a:pt x="3437461" y="-29802"/>
                  <a:pt x="3658716" y="36332"/>
                  <a:pt x="3821021" y="0"/>
                </a:cubicBezTo>
                <a:cubicBezTo>
                  <a:pt x="3983326" y="-36332"/>
                  <a:pt x="4137945" y="27639"/>
                  <a:pt x="4380468" y="0"/>
                </a:cubicBezTo>
                <a:cubicBezTo>
                  <a:pt x="4622991" y="-27639"/>
                  <a:pt x="4620787" y="24660"/>
                  <a:pt x="4794459" y="0"/>
                </a:cubicBezTo>
                <a:cubicBezTo>
                  <a:pt x="4968131" y="-24660"/>
                  <a:pt x="5157624" y="6025"/>
                  <a:pt x="5281178" y="0"/>
                </a:cubicBezTo>
                <a:cubicBezTo>
                  <a:pt x="5404732" y="-6025"/>
                  <a:pt x="5564627" y="27821"/>
                  <a:pt x="5695168" y="0"/>
                </a:cubicBezTo>
                <a:cubicBezTo>
                  <a:pt x="5825709" y="-27821"/>
                  <a:pt x="6051795" y="14174"/>
                  <a:pt x="6181887" y="0"/>
                </a:cubicBezTo>
                <a:cubicBezTo>
                  <a:pt x="6311979" y="-14174"/>
                  <a:pt x="6471131" y="51997"/>
                  <a:pt x="6668605" y="0"/>
                </a:cubicBezTo>
                <a:cubicBezTo>
                  <a:pt x="6866079" y="-51997"/>
                  <a:pt x="7051779" y="31694"/>
                  <a:pt x="7272808" y="0"/>
                </a:cubicBezTo>
                <a:cubicBezTo>
                  <a:pt x="7312798" y="143624"/>
                  <a:pt x="7229358" y="364951"/>
                  <a:pt x="7272808" y="496136"/>
                </a:cubicBezTo>
                <a:cubicBezTo>
                  <a:pt x="7316258" y="627321"/>
                  <a:pt x="7245076" y="772883"/>
                  <a:pt x="7272808" y="954107"/>
                </a:cubicBezTo>
                <a:cubicBezTo>
                  <a:pt x="7143528" y="956754"/>
                  <a:pt x="6962617" y="953279"/>
                  <a:pt x="6858817" y="954107"/>
                </a:cubicBezTo>
                <a:cubicBezTo>
                  <a:pt x="6755017" y="954935"/>
                  <a:pt x="6534405" y="919275"/>
                  <a:pt x="6444827" y="954107"/>
                </a:cubicBezTo>
                <a:cubicBezTo>
                  <a:pt x="6355249" y="988939"/>
                  <a:pt x="6166060" y="908634"/>
                  <a:pt x="6030836" y="954107"/>
                </a:cubicBezTo>
                <a:cubicBezTo>
                  <a:pt x="5895612" y="999580"/>
                  <a:pt x="5640856" y="920871"/>
                  <a:pt x="5325933" y="954107"/>
                </a:cubicBezTo>
                <a:cubicBezTo>
                  <a:pt x="5011010" y="987343"/>
                  <a:pt x="5003356" y="943984"/>
                  <a:pt x="4911943" y="954107"/>
                </a:cubicBezTo>
                <a:cubicBezTo>
                  <a:pt x="4820530" y="964230"/>
                  <a:pt x="4584469" y="908468"/>
                  <a:pt x="4425224" y="954107"/>
                </a:cubicBezTo>
                <a:cubicBezTo>
                  <a:pt x="4265979" y="999746"/>
                  <a:pt x="3953216" y="917556"/>
                  <a:pt x="3793049" y="954107"/>
                </a:cubicBezTo>
                <a:cubicBezTo>
                  <a:pt x="3632882" y="990658"/>
                  <a:pt x="3616729" y="937945"/>
                  <a:pt x="3451787" y="954107"/>
                </a:cubicBezTo>
                <a:cubicBezTo>
                  <a:pt x="3286845" y="970269"/>
                  <a:pt x="3192526" y="914232"/>
                  <a:pt x="3110524" y="954107"/>
                </a:cubicBezTo>
                <a:cubicBezTo>
                  <a:pt x="3028522" y="993982"/>
                  <a:pt x="2705562" y="920944"/>
                  <a:pt x="2551077" y="954107"/>
                </a:cubicBezTo>
                <a:cubicBezTo>
                  <a:pt x="2396592" y="987270"/>
                  <a:pt x="2210496" y="899586"/>
                  <a:pt x="1918902" y="954107"/>
                </a:cubicBezTo>
                <a:cubicBezTo>
                  <a:pt x="1627308" y="1008628"/>
                  <a:pt x="1650295" y="931796"/>
                  <a:pt x="1577640" y="954107"/>
                </a:cubicBezTo>
                <a:cubicBezTo>
                  <a:pt x="1504985" y="976418"/>
                  <a:pt x="1326026" y="924150"/>
                  <a:pt x="1236377" y="954107"/>
                </a:cubicBezTo>
                <a:cubicBezTo>
                  <a:pt x="1146728" y="984064"/>
                  <a:pt x="755481" y="882510"/>
                  <a:pt x="604203" y="954107"/>
                </a:cubicBezTo>
                <a:cubicBezTo>
                  <a:pt x="452925" y="1025704"/>
                  <a:pt x="160623" y="926117"/>
                  <a:pt x="0" y="954107"/>
                </a:cubicBezTo>
                <a:cubicBezTo>
                  <a:pt x="-16903" y="808007"/>
                  <a:pt x="2751" y="642456"/>
                  <a:pt x="0" y="467512"/>
                </a:cubicBezTo>
                <a:cubicBezTo>
                  <a:pt x="-2751" y="292568"/>
                  <a:pt x="17668" y="105234"/>
                  <a:pt x="0" y="0"/>
                </a:cubicBezTo>
                <a:close/>
              </a:path>
              <a:path w="7272808" h="954107" stroke="0" extrusionOk="0">
                <a:moveTo>
                  <a:pt x="0" y="0"/>
                </a:moveTo>
                <a:cubicBezTo>
                  <a:pt x="129798" y="-14128"/>
                  <a:pt x="380641" y="28305"/>
                  <a:pt x="486719" y="0"/>
                </a:cubicBezTo>
                <a:cubicBezTo>
                  <a:pt x="592797" y="-28305"/>
                  <a:pt x="852767" y="28021"/>
                  <a:pt x="1118894" y="0"/>
                </a:cubicBezTo>
                <a:cubicBezTo>
                  <a:pt x="1385022" y="-28021"/>
                  <a:pt x="1386466" y="32508"/>
                  <a:pt x="1605612" y="0"/>
                </a:cubicBezTo>
                <a:cubicBezTo>
                  <a:pt x="1824758" y="-32508"/>
                  <a:pt x="1819085" y="7544"/>
                  <a:pt x="1946875" y="0"/>
                </a:cubicBezTo>
                <a:cubicBezTo>
                  <a:pt x="2074665" y="-7544"/>
                  <a:pt x="2301914" y="8528"/>
                  <a:pt x="2506322" y="0"/>
                </a:cubicBezTo>
                <a:cubicBezTo>
                  <a:pt x="2710730" y="-8528"/>
                  <a:pt x="2790440" y="38693"/>
                  <a:pt x="3065768" y="0"/>
                </a:cubicBezTo>
                <a:cubicBezTo>
                  <a:pt x="3341096" y="-38693"/>
                  <a:pt x="3322945" y="26656"/>
                  <a:pt x="3407031" y="0"/>
                </a:cubicBezTo>
                <a:cubicBezTo>
                  <a:pt x="3491117" y="-26656"/>
                  <a:pt x="3590549" y="9040"/>
                  <a:pt x="3748293" y="0"/>
                </a:cubicBezTo>
                <a:cubicBezTo>
                  <a:pt x="3906037" y="-9040"/>
                  <a:pt x="4014018" y="23951"/>
                  <a:pt x="4089556" y="0"/>
                </a:cubicBezTo>
                <a:cubicBezTo>
                  <a:pt x="4165094" y="-23951"/>
                  <a:pt x="4295052" y="14977"/>
                  <a:pt x="4430818" y="0"/>
                </a:cubicBezTo>
                <a:cubicBezTo>
                  <a:pt x="4566584" y="-14977"/>
                  <a:pt x="4635010" y="35581"/>
                  <a:pt x="4772081" y="0"/>
                </a:cubicBezTo>
                <a:cubicBezTo>
                  <a:pt x="4909152" y="-35581"/>
                  <a:pt x="5080171" y="38419"/>
                  <a:pt x="5331528" y="0"/>
                </a:cubicBezTo>
                <a:cubicBezTo>
                  <a:pt x="5582885" y="-38419"/>
                  <a:pt x="5735434" y="50084"/>
                  <a:pt x="6036431" y="0"/>
                </a:cubicBezTo>
                <a:cubicBezTo>
                  <a:pt x="6337428" y="-50084"/>
                  <a:pt x="6468477" y="23362"/>
                  <a:pt x="6668605" y="0"/>
                </a:cubicBezTo>
                <a:cubicBezTo>
                  <a:pt x="6868733" y="-23362"/>
                  <a:pt x="7104309" y="3816"/>
                  <a:pt x="7272808" y="0"/>
                </a:cubicBezTo>
                <a:cubicBezTo>
                  <a:pt x="7291028" y="230767"/>
                  <a:pt x="7265073" y="321438"/>
                  <a:pt x="7272808" y="496136"/>
                </a:cubicBezTo>
                <a:cubicBezTo>
                  <a:pt x="7280543" y="670834"/>
                  <a:pt x="7246916" y="842080"/>
                  <a:pt x="7272808" y="954107"/>
                </a:cubicBezTo>
                <a:cubicBezTo>
                  <a:pt x="7119264" y="965553"/>
                  <a:pt x="6842616" y="913573"/>
                  <a:pt x="6640633" y="954107"/>
                </a:cubicBezTo>
                <a:cubicBezTo>
                  <a:pt x="6438651" y="994641"/>
                  <a:pt x="6230945" y="933573"/>
                  <a:pt x="6081186" y="954107"/>
                </a:cubicBezTo>
                <a:cubicBezTo>
                  <a:pt x="5931427" y="974641"/>
                  <a:pt x="5524714" y="905856"/>
                  <a:pt x="5376283" y="954107"/>
                </a:cubicBezTo>
                <a:cubicBezTo>
                  <a:pt x="5227852" y="1002358"/>
                  <a:pt x="5007301" y="952849"/>
                  <a:pt x="4816837" y="954107"/>
                </a:cubicBezTo>
                <a:cubicBezTo>
                  <a:pt x="4626373" y="955365"/>
                  <a:pt x="4540925" y="914819"/>
                  <a:pt x="4402846" y="954107"/>
                </a:cubicBezTo>
                <a:cubicBezTo>
                  <a:pt x="4264767" y="993395"/>
                  <a:pt x="3957071" y="931312"/>
                  <a:pt x="3770671" y="954107"/>
                </a:cubicBezTo>
                <a:cubicBezTo>
                  <a:pt x="3584272" y="976902"/>
                  <a:pt x="3228062" y="897397"/>
                  <a:pt x="3065768" y="954107"/>
                </a:cubicBezTo>
                <a:cubicBezTo>
                  <a:pt x="2903474" y="1010817"/>
                  <a:pt x="2666087" y="898392"/>
                  <a:pt x="2506322" y="954107"/>
                </a:cubicBezTo>
                <a:cubicBezTo>
                  <a:pt x="2346557" y="1009822"/>
                  <a:pt x="2335459" y="939769"/>
                  <a:pt x="2165059" y="954107"/>
                </a:cubicBezTo>
                <a:cubicBezTo>
                  <a:pt x="1994659" y="968445"/>
                  <a:pt x="1845637" y="944733"/>
                  <a:pt x="1605612" y="954107"/>
                </a:cubicBezTo>
                <a:cubicBezTo>
                  <a:pt x="1365587" y="963481"/>
                  <a:pt x="1363345" y="927696"/>
                  <a:pt x="1264350" y="954107"/>
                </a:cubicBezTo>
                <a:cubicBezTo>
                  <a:pt x="1165355" y="980518"/>
                  <a:pt x="827785" y="897418"/>
                  <a:pt x="704903" y="954107"/>
                </a:cubicBezTo>
                <a:cubicBezTo>
                  <a:pt x="582021" y="1010796"/>
                  <a:pt x="264510" y="870269"/>
                  <a:pt x="0" y="954107"/>
                </a:cubicBezTo>
                <a:cubicBezTo>
                  <a:pt x="-45732" y="821724"/>
                  <a:pt x="35433" y="651475"/>
                  <a:pt x="0" y="477054"/>
                </a:cubicBezTo>
                <a:cubicBezTo>
                  <a:pt x="-35433" y="302633"/>
                  <a:pt x="333" y="212066"/>
                  <a:pt x="0" y="0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Xếp thứ tự các dân tộc theo địa bàn cư trú từ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thấp đến nơi cao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683568" y="1348408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7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" name="Table 2"/>
          <p:cNvGraphicFramePr>
            <a:graphicFrameLocks noGrp="1"/>
          </p:cNvGraphicFramePr>
          <p:nvPr/>
        </p:nvGraphicFramePr>
        <p:xfrm>
          <a:off x="683568" y="1363724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7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 descr="Diagram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80" b="79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>
            <a:fillRect/>
          </a:stretch>
        </p:blipFill>
        <p:spPr>
          <a:xfrm>
            <a:off x="5368003" y="504840"/>
            <a:ext cx="4176464" cy="49685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88932" y="3455182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6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6000"/>
              </a:highligh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4754" y="2753434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noFill/>
                  <a:prstDash val="solid"/>
                </a:ln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endParaRPr lang="en-US" sz="3600" b="1">
              <a:ln w="6600">
                <a:noFill/>
                <a:prstDash val="solid"/>
              </a:ln>
              <a:highlight>
                <a:srgbClr val="00FFFF"/>
              </a:highligh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8932" y="2068488"/>
            <a:ext cx="1346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b="1">
              <a:highlight>
                <a:srgbClr val="00FF00"/>
              </a:highlight>
            </a:endParaRPr>
          </a:p>
        </p:txBody>
      </p:sp>
      <p:pic>
        <p:nvPicPr>
          <p:cNvPr id="13" name="Picture 12" descr="Logo, company nam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10468" y="232192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 animBg="1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1"/>
          <p:cNvSpPr txBox="1">
            <a:spLocks noChangeArrowheads="1"/>
          </p:cNvSpPr>
          <p:nvPr/>
        </p:nvSpPr>
        <p:spPr bwMode="auto">
          <a:xfrm>
            <a:off x="827584" y="3580656"/>
            <a:ext cx="7776864" cy="1292662"/>
          </a:xfrm>
          <a:custGeom>
            <a:avLst/>
            <a:gdLst>
              <a:gd name="connsiteX0" fmla="*/ 0 w 7776864"/>
              <a:gd name="connsiteY0" fmla="*/ 0 h 1292662"/>
              <a:gd name="connsiteX1" fmla="*/ 442683 w 7776864"/>
              <a:gd name="connsiteY1" fmla="*/ 0 h 1292662"/>
              <a:gd name="connsiteX2" fmla="*/ 1196441 w 7776864"/>
              <a:gd name="connsiteY2" fmla="*/ 0 h 1292662"/>
              <a:gd name="connsiteX3" fmla="*/ 1639124 w 7776864"/>
              <a:gd name="connsiteY3" fmla="*/ 0 h 1292662"/>
              <a:gd name="connsiteX4" fmla="*/ 2237344 w 7776864"/>
              <a:gd name="connsiteY4" fmla="*/ 0 h 1292662"/>
              <a:gd name="connsiteX5" fmla="*/ 2680027 w 7776864"/>
              <a:gd name="connsiteY5" fmla="*/ 0 h 1292662"/>
              <a:gd name="connsiteX6" fmla="*/ 3122710 w 7776864"/>
              <a:gd name="connsiteY6" fmla="*/ 0 h 1292662"/>
              <a:gd name="connsiteX7" fmla="*/ 3565393 w 7776864"/>
              <a:gd name="connsiteY7" fmla="*/ 0 h 1292662"/>
              <a:gd name="connsiteX8" fmla="*/ 4163613 w 7776864"/>
              <a:gd name="connsiteY8" fmla="*/ 0 h 1292662"/>
              <a:gd name="connsiteX9" fmla="*/ 4917371 w 7776864"/>
              <a:gd name="connsiteY9" fmla="*/ 0 h 1292662"/>
              <a:gd name="connsiteX10" fmla="*/ 5437823 w 7776864"/>
              <a:gd name="connsiteY10" fmla="*/ 0 h 1292662"/>
              <a:gd name="connsiteX11" fmla="*/ 5880506 w 7776864"/>
              <a:gd name="connsiteY11" fmla="*/ 0 h 1292662"/>
              <a:gd name="connsiteX12" fmla="*/ 6323189 w 7776864"/>
              <a:gd name="connsiteY12" fmla="*/ 0 h 1292662"/>
              <a:gd name="connsiteX13" fmla="*/ 6688103 w 7776864"/>
              <a:gd name="connsiteY13" fmla="*/ 0 h 1292662"/>
              <a:gd name="connsiteX14" fmla="*/ 7776864 w 7776864"/>
              <a:gd name="connsiteY14" fmla="*/ 0 h 1292662"/>
              <a:gd name="connsiteX15" fmla="*/ 7776864 w 7776864"/>
              <a:gd name="connsiteY15" fmla="*/ 405034 h 1292662"/>
              <a:gd name="connsiteX16" fmla="*/ 7776864 w 7776864"/>
              <a:gd name="connsiteY16" fmla="*/ 835921 h 1292662"/>
              <a:gd name="connsiteX17" fmla="*/ 7776864 w 7776864"/>
              <a:gd name="connsiteY17" fmla="*/ 1292662 h 1292662"/>
              <a:gd name="connsiteX18" fmla="*/ 7334181 w 7776864"/>
              <a:gd name="connsiteY18" fmla="*/ 1292662 h 1292662"/>
              <a:gd name="connsiteX19" fmla="*/ 6580423 w 7776864"/>
              <a:gd name="connsiteY19" fmla="*/ 1292662 h 1292662"/>
              <a:gd name="connsiteX20" fmla="*/ 5826666 w 7776864"/>
              <a:gd name="connsiteY20" fmla="*/ 1292662 h 1292662"/>
              <a:gd name="connsiteX21" fmla="*/ 5072908 w 7776864"/>
              <a:gd name="connsiteY21" fmla="*/ 1292662 h 1292662"/>
              <a:gd name="connsiteX22" fmla="*/ 4319151 w 7776864"/>
              <a:gd name="connsiteY22" fmla="*/ 1292662 h 1292662"/>
              <a:gd name="connsiteX23" fmla="*/ 3954236 w 7776864"/>
              <a:gd name="connsiteY23" fmla="*/ 1292662 h 1292662"/>
              <a:gd name="connsiteX24" fmla="*/ 3433785 w 7776864"/>
              <a:gd name="connsiteY24" fmla="*/ 1292662 h 1292662"/>
              <a:gd name="connsiteX25" fmla="*/ 2991102 w 7776864"/>
              <a:gd name="connsiteY25" fmla="*/ 1292662 h 1292662"/>
              <a:gd name="connsiteX26" fmla="*/ 2315113 w 7776864"/>
              <a:gd name="connsiteY26" fmla="*/ 1292662 h 1292662"/>
              <a:gd name="connsiteX27" fmla="*/ 1872430 w 7776864"/>
              <a:gd name="connsiteY27" fmla="*/ 1292662 h 1292662"/>
              <a:gd name="connsiteX28" fmla="*/ 1118672 w 7776864"/>
              <a:gd name="connsiteY28" fmla="*/ 1292662 h 1292662"/>
              <a:gd name="connsiteX29" fmla="*/ 0 w 7776864"/>
              <a:gd name="connsiteY29" fmla="*/ 1292662 h 1292662"/>
              <a:gd name="connsiteX30" fmla="*/ 0 w 7776864"/>
              <a:gd name="connsiteY30" fmla="*/ 835921 h 1292662"/>
              <a:gd name="connsiteX31" fmla="*/ 0 w 7776864"/>
              <a:gd name="connsiteY31" fmla="*/ 379181 h 1292662"/>
              <a:gd name="connsiteX32" fmla="*/ 0 w 7776864"/>
              <a:gd name="connsiteY32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76864" h="1292662" fill="none" extrusionOk="0">
                <a:moveTo>
                  <a:pt x="0" y="0"/>
                </a:moveTo>
                <a:cubicBezTo>
                  <a:pt x="91213" y="-15695"/>
                  <a:pt x="292204" y="50420"/>
                  <a:pt x="442683" y="0"/>
                </a:cubicBezTo>
                <a:cubicBezTo>
                  <a:pt x="593162" y="-50420"/>
                  <a:pt x="1042064" y="17642"/>
                  <a:pt x="1196441" y="0"/>
                </a:cubicBezTo>
                <a:cubicBezTo>
                  <a:pt x="1350818" y="-17642"/>
                  <a:pt x="1438658" y="37937"/>
                  <a:pt x="1639124" y="0"/>
                </a:cubicBezTo>
                <a:cubicBezTo>
                  <a:pt x="1839590" y="-37937"/>
                  <a:pt x="2105042" y="31178"/>
                  <a:pt x="2237344" y="0"/>
                </a:cubicBezTo>
                <a:cubicBezTo>
                  <a:pt x="2369646" y="-31178"/>
                  <a:pt x="2528160" y="30064"/>
                  <a:pt x="2680027" y="0"/>
                </a:cubicBezTo>
                <a:cubicBezTo>
                  <a:pt x="2831894" y="-30064"/>
                  <a:pt x="2951390" y="17336"/>
                  <a:pt x="3122710" y="0"/>
                </a:cubicBezTo>
                <a:cubicBezTo>
                  <a:pt x="3294030" y="-17336"/>
                  <a:pt x="3455754" y="14334"/>
                  <a:pt x="3565393" y="0"/>
                </a:cubicBezTo>
                <a:cubicBezTo>
                  <a:pt x="3675032" y="-14334"/>
                  <a:pt x="3981152" y="70"/>
                  <a:pt x="4163613" y="0"/>
                </a:cubicBezTo>
                <a:cubicBezTo>
                  <a:pt x="4346074" y="-70"/>
                  <a:pt x="4679225" y="54107"/>
                  <a:pt x="4917371" y="0"/>
                </a:cubicBezTo>
                <a:cubicBezTo>
                  <a:pt x="5155517" y="-54107"/>
                  <a:pt x="5219366" y="55075"/>
                  <a:pt x="5437823" y="0"/>
                </a:cubicBezTo>
                <a:cubicBezTo>
                  <a:pt x="5656280" y="-55075"/>
                  <a:pt x="5725527" y="38175"/>
                  <a:pt x="5880506" y="0"/>
                </a:cubicBezTo>
                <a:cubicBezTo>
                  <a:pt x="6035485" y="-38175"/>
                  <a:pt x="6136457" y="43962"/>
                  <a:pt x="6323189" y="0"/>
                </a:cubicBezTo>
                <a:cubicBezTo>
                  <a:pt x="6509921" y="-43962"/>
                  <a:pt x="6612559" y="3632"/>
                  <a:pt x="6688103" y="0"/>
                </a:cubicBezTo>
                <a:cubicBezTo>
                  <a:pt x="6763647" y="-3632"/>
                  <a:pt x="7467781" y="64240"/>
                  <a:pt x="7776864" y="0"/>
                </a:cubicBezTo>
                <a:cubicBezTo>
                  <a:pt x="7821646" y="85717"/>
                  <a:pt x="7772733" y="242660"/>
                  <a:pt x="7776864" y="405034"/>
                </a:cubicBezTo>
                <a:cubicBezTo>
                  <a:pt x="7780995" y="567408"/>
                  <a:pt x="7737041" y="657779"/>
                  <a:pt x="7776864" y="835921"/>
                </a:cubicBezTo>
                <a:cubicBezTo>
                  <a:pt x="7816687" y="1014063"/>
                  <a:pt x="7723087" y="1153614"/>
                  <a:pt x="7776864" y="1292662"/>
                </a:cubicBezTo>
                <a:cubicBezTo>
                  <a:pt x="7673064" y="1341651"/>
                  <a:pt x="7435151" y="1280840"/>
                  <a:pt x="7334181" y="1292662"/>
                </a:cubicBezTo>
                <a:cubicBezTo>
                  <a:pt x="7233211" y="1304484"/>
                  <a:pt x="6814833" y="1276267"/>
                  <a:pt x="6580423" y="1292662"/>
                </a:cubicBezTo>
                <a:cubicBezTo>
                  <a:pt x="6346013" y="1309057"/>
                  <a:pt x="6118469" y="1243993"/>
                  <a:pt x="5826666" y="1292662"/>
                </a:cubicBezTo>
                <a:cubicBezTo>
                  <a:pt x="5534863" y="1341331"/>
                  <a:pt x="5279304" y="1208794"/>
                  <a:pt x="5072908" y="1292662"/>
                </a:cubicBezTo>
                <a:cubicBezTo>
                  <a:pt x="4866512" y="1376530"/>
                  <a:pt x="4670896" y="1286207"/>
                  <a:pt x="4319151" y="1292662"/>
                </a:cubicBezTo>
                <a:cubicBezTo>
                  <a:pt x="3967406" y="1299117"/>
                  <a:pt x="4077594" y="1260610"/>
                  <a:pt x="3954236" y="1292662"/>
                </a:cubicBezTo>
                <a:cubicBezTo>
                  <a:pt x="3830878" y="1324714"/>
                  <a:pt x="3669984" y="1282354"/>
                  <a:pt x="3433785" y="1292662"/>
                </a:cubicBezTo>
                <a:cubicBezTo>
                  <a:pt x="3197586" y="1302970"/>
                  <a:pt x="3128761" y="1239555"/>
                  <a:pt x="2991102" y="1292662"/>
                </a:cubicBezTo>
                <a:cubicBezTo>
                  <a:pt x="2853443" y="1345769"/>
                  <a:pt x="2513729" y="1282328"/>
                  <a:pt x="2315113" y="1292662"/>
                </a:cubicBezTo>
                <a:cubicBezTo>
                  <a:pt x="2116497" y="1302996"/>
                  <a:pt x="2086106" y="1279488"/>
                  <a:pt x="1872430" y="1292662"/>
                </a:cubicBezTo>
                <a:cubicBezTo>
                  <a:pt x="1658754" y="1305836"/>
                  <a:pt x="1382914" y="1222867"/>
                  <a:pt x="1118672" y="1292662"/>
                </a:cubicBezTo>
                <a:cubicBezTo>
                  <a:pt x="854430" y="1362457"/>
                  <a:pt x="416978" y="1232321"/>
                  <a:pt x="0" y="1292662"/>
                </a:cubicBezTo>
                <a:cubicBezTo>
                  <a:pt x="-15300" y="1171931"/>
                  <a:pt x="41733" y="1030815"/>
                  <a:pt x="0" y="835921"/>
                </a:cubicBezTo>
                <a:cubicBezTo>
                  <a:pt x="-41733" y="641027"/>
                  <a:pt x="7104" y="596787"/>
                  <a:pt x="0" y="379181"/>
                </a:cubicBezTo>
                <a:cubicBezTo>
                  <a:pt x="-7104" y="161575"/>
                  <a:pt x="34775" y="83524"/>
                  <a:pt x="0" y="0"/>
                </a:cubicBezTo>
                <a:close/>
              </a:path>
              <a:path w="7776864" h="1292662" stroke="0" extrusionOk="0">
                <a:moveTo>
                  <a:pt x="0" y="0"/>
                </a:moveTo>
                <a:cubicBezTo>
                  <a:pt x="258263" y="-41765"/>
                  <a:pt x="353942" y="17148"/>
                  <a:pt x="520452" y="0"/>
                </a:cubicBezTo>
                <a:cubicBezTo>
                  <a:pt x="686962" y="-17148"/>
                  <a:pt x="776423" y="239"/>
                  <a:pt x="885366" y="0"/>
                </a:cubicBezTo>
                <a:cubicBezTo>
                  <a:pt x="994309" y="-239"/>
                  <a:pt x="1420880" y="2333"/>
                  <a:pt x="1639124" y="0"/>
                </a:cubicBezTo>
                <a:cubicBezTo>
                  <a:pt x="1857368" y="-2333"/>
                  <a:pt x="1984293" y="39207"/>
                  <a:pt x="2081807" y="0"/>
                </a:cubicBezTo>
                <a:cubicBezTo>
                  <a:pt x="2179321" y="-39207"/>
                  <a:pt x="2422757" y="9114"/>
                  <a:pt x="2524490" y="0"/>
                </a:cubicBezTo>
                <a:cubicBezTo>
                  <a:pt x="2626223" y="-9114"/>
                  <a:pt x="2807935" y="13762"/>
                  <a:pt x="2889404" y="0"/>
                </a:cubicBezTo>
                <a:cubicBezTo>
                  <a:pt x="2970873" y="-13762"/>
                  <a:pt x="3150417" y="12833"/>
                  <a:pt x="3332087" y="0"/>
                </a:cubicBezTo>
                <a:cubicBezTo>
                  <a:pt x="3513757" y="-12833"/>
                  <a:pt x="3650791" y="17497"/>
                  <a:pt x="3774770" y="0"/>
                </a:cubicBezTo>
                <a:cubicBezTo>
                  <a:pt x="3898749" y="-17497"/>
                  <a:pt x="4363141" y="56031"/>
                  <a:pt x="4528528" y="0"/>
                </a:cubicBezTo>
                <a:cubicBezTo>
                  <a:pt x="4693915" y="-56031"/>
                  <a:pt x="4991470" y="36534"/>
                  <a:pt x="5126748" y="0"/>
                </a:cubicBezTo>
                <a:cubicBezTo>
                  <a:pt x="5262026" y="-36534"/>
                  <a:pt x="5565226" y="39775"/>
                  <a:pt x="5880506" y="0"/>
                </a:cubicBezTo>
                <a:cubicBezTo>
                  <a:pt x="6195786" y="-39775"/>
                  <a:pt x="6411935" y="21863"/>
                  <a:pt x="6634263" y="0"/>
                </a:cubicBezTo>
                <a:cubicBezTo>
                  <a:pt x="6856591" y="-21863"/>
                  <a:pt x="6985752" y="60234"/>
                  <a:pt x="7232484" y="0"/>
                </a:cubicBezTo>
                <a:cubicBezTo>
                  <a:pt x="7479216" y="-60234"/>
                  <a:pt x="7591671" y="29842"/>
                  <a:pt x="7776864" y="0"/>
                </a:cubicBezTo>
                <a:cubicBezTo>
                  <a:pt x="7806996" y="164658"/>
                  <a:pt x="7765392" y="307313"/>
                  <a:pt x="7776864" y="417961"/>
                </a:cubicBezTo>
                <a:cubicBezTo>
                  <a:pt x="7788336" y="528609"/>
                  <a:pt x="7769434" y="733372"/>
                  <a:pt x="7776864" y="822995"/>
                </a:cubicBezTo>
                <a:cubicBezTo>
                  <a:pt x="7784294" y="912618"/>
                  <a:pt x="7734830" y="1075023"/>
                  <a:pt x="7776864" y="1292662"/>
                </a:cubicBezTo>
                <a:cubicBezTo>
                  <a:pt x="7611945" y="1305204"/>
                  <a:pt x="7469675" y="1242869"/>
                  <a:pt x="7256412" y="1292662"/>
                </a:cubicBezTo>
                <a:cubicBezTo>
                  <a:pt x="7043149" y="1342455"/>
                  <a:pt x="6915844" y="1241325"/>
                  <a:pt x="6658192" y="1292662"/>
                </a:cubicBezTo>
                <a:cubicBezTo>
                  <a:pt x="6400540" y="1343999"/>
                  <a:pt x="6282609" y="1263913"/>
                  <a:pt x="6137740" y="1292662"/>
                </a:cubicBezTo>
                <a:cubicBezTo>
                  <a:pt x="5992871" y="1321411"/>
                  <a:pt x="5766105" y="1279569"/>
                  <a:pt x="5539520" y="1292662"/>
                </a:cubicBezTo>
                <a:cubicBezTo>
                  <a:pt x="5312935" y="1305755"/>
                  <a:pt x="5077772" y="1240229"/>
                  <a:pt x="4863531" y="1292662"/>
                </a:cubicBezTo>
                <a:cubicBezTo>
                  <a:pt x="4649290" y="1345095"/>
                  <a:pt x="4552480" y="1231139"/>
                  <a:pt x="4343079" y="1292662"/>
                </a:cubicBezTo>
                <a:cubicBezTo>
                  <a:pt x="4133678" y="1354185"/>
                  <a:pt x="3824819" y="1238047"/>
                  <a:pt x="3667090" y="1292662"/>
                </a:cubicBezTo>
                <a:cubicBezTo>
                  <a:pt x="3509361" y="1347277"/>
                  <a:pt x="3206352" y="1279319"/>
                  <a:pt x="3068870" y="1292662"/>
                </a:cubicBezTo>
                <a:cubicBezTo>
                  <a:pt x="2931388" y="1306005"/>
                  <a:pt x="2652807" y="1265070"/>
                  <a:pt x="2548419" y="1292662"/>
                </a:cubicBezTo>
                <a:cubicBezTo>
                  <a:pt x="2444031" y="1320254"/>
                  <a:pt x="2209182" y="1272437"/>
                  <a:pt x="2027967" y="1292662"/>
                </a:cubicBezTo>
                <a:cubicBezTo>
                  <a:pt x="1846752" y="1312887"/>
                  <a:pt x="1709152" y="1261657"/>
                  <a:pt x="1585284" y="1292662"/>
                </a:cubicBezTo>
                <a:cubicBezTo>
                  <a:pt x="1461416" y="1323667"/>
                  <a:pt x="1194657" y="1283888"/>
                  <a:pt x="1064832" y="1292662"/>
                </a:cubicBezTo>
                <a:cubicBezTo>
                  <a:pt x="935007" y="1301436"/>
                  <a:pt x="877548" y="1280202"/>
                  <a:pt x="699918" y="1292662"/>
                </a:cubicBezTo>
                <a:cubicBezTo>
                  <a:pt x="522288" y="1305122"/>
                  <a:pt x="270184" y="1236181"/>
                  <a:pt x="0" y="1292662"/>
                </a:cubicBezTo>
                <a:cubicBezTo>
                  <a:pt x="-50535" y="1125403"/>
                  <a:pt x="46139" y="932926"/>
                  <a:pt x="0" y="835921"/>
                </a:cubicBezTo>
                <a:cubicBezTo>
                  <a:pt x="-46139" y="738916"/>
                  <a:pt x="38463" y="512683"/>
                  <a:pt x="0" y="417961"/>
                </a:cubicBezTo>
                <a:cubicBezTo>
                  <a:pt x="-38463" y="323239"/>
                  <a:pt x="43539" y="149904"/>
                  <a:pt x="0" y="0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249E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grass, tree, outdoor, mammal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69" y="663023"/>
            <a:ext cx="4032448" cy="2235128"/>
          </a:xfrm>
          <a:custGeom>
            <a:avLst/>
            <a:gdLst>
              <a:gd name="connsiteX0" fmla="*/ 0 w 4032448"/>
              <a:gd name="connsiteY0" fmla="*/ 0 h 2235128"/>
              <a:gd name="connsiteX1" fmla="*/ 455091 w 4032448"/>
              <a:gd name="connsiteY1" fmla="*/ 0 h 2235128"/>
              <a:gd name="connsiteX2" fmla="*/ 990830 w 4032448"/>
              <a:gd name="connsiteY2" fmla="*/ 0 h 2235128"/>
              <a:gd name="connsiteX3" fmla="*/ 1607219 w 4032448"/>
              <a:gd name="connsiteY3" fmla="*/ 0 h 2235128"/>
              <a:gd name="connsiteX4" fmla="*/ 2223607 w 4032448"/>
              <a:gd name="connsiteY4" fmla="*/ 0 h 2235128"/>
              <a:gd name="connsiteX5" fmla="*/ 2759347 w 4032448"/>
              <a:gd name="connsiteY5" fmla="*/ 0 h 2235128"/>
              <a:gd name="connsiteX6" fmla="*/ 3214437 w 4032448"/>
              <a:gd name="connsiteY6" fmla="*/ 0 h 2235128"/>
              <a:gd name="connsiteX7" fmla="*/ 4032448 w 4032448"/>
              <a:gd name="connsiteY7" fmla="*/ 0 h 2235128"/>
              <a:gd name="connsiteX8" fmla="*/ 4032448 w 4032448"/>
              <a:gd name="connsiteY8" fmla="*/ 491728 h 2235128"/>
              <a:gd name="connsiteX9" fmla="*/ 4032448 w 4032448"/>
              <a:gd name="connsiteY9" fmla="*/ 1072861 h 2235128"/>
              <a:gd name="connsiteX10" fmla="*/ 4032448 w 4032448"/>
              <a:gd name="connsiteY10" fmla="*/ 1586941 h 2235128"/>
              <a:gd name="connsiteX11" fmla="*/ 4032448 w 4032448"/>
              <a:gd name="connsiteY11" fmla="*/ 2235128 h 2235128"/>
              <a:gd name="connsiteX12" fmla="*/ 3537033 w 4032448"/>
              <a:gd name="connsiteY12" fmla="*/ 2235128 h 2235128"/>
              <a:gd name="connsiteX13" fmla="*/ 3001293 w 4032448"/>
              <a:gd name="connsiteY13" fmla="*/ 2235128 h 2235128"/>
              <a:gd name="connsiteX14" fmla="*/ 2344580 w 4032448"/>
              <a:gd name="connsiteY14" fmla="*/ 2235128 h 2235128"/>
              <a:gd name="connsiteX15" fmla="*/ 1849165 w 4032448"/>
              <a:gd name="connsiteY15" fmla="*/ 2235128 h 2235128"/>
              <a:gd name="connsiteX16" fmla="*/ 1394075 w 4032448"/>
              <a:gd name="connsiteY16" fmla="*/ 2235128 h 2235128"/>
              <a:gd name="connsiteX17" fmla="*/ 938984 w 4032448"/>
              <a:gd name="connsiteY17" fmla="*/ 2235128 h 2235128"/>
              <a:gd name="connsiteX18" fmla="*/ 0 w 4032448"/>
              <a:gd name="connsiteY18" fmla="*/ 2235128 h 2235128"/>
              <a:gd name="connsiteX19" fmla="*/ 0 w 4032448"/>
              <a:gd name="connsiteY19" fmla="*/ 1653995 h 2235128"/>
              <a:gd name="connsiteX20" fmla="*/ 0 w 4032448"/>
              <a:gd name="connsiteY20" fmla="*/ 1095213 h 2235128"/>
              <a:gd name="connsiteX21" fmla="*/ 0 w 4032448"/>
              <a:gd name="connsiteY21" fmla="*/ 558782 h 2235128"/>
              <a:gd name="connsiteX22" fmla="*/ 0 w 4032448"/>
              <a:gd name="connsiteY22" fmla="*/ 0 h 223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2448" h="2235128" fill="none" extrusionOk="0">
                <a:moveTo>
                  <a:pt x="0" y="0"/>
                </a:moveTo>
                <a:cubicBezTo>
                  <a:pt x="190800" y="-2405"/>
                  <a:pt x="338874" y="38295"/>
                  <a:pt x="455091" y="0"/>
                </a:cubicBezTo>
                <a:cubicBezTo>
                  <a:pt x="571308" y="-38295"/>
                  <a:pt x="879987" y="56209"/>
                  <a:pt x="990830" y="0"/>
                </a:cubicBezTo>
                <a:cubicBezTo>
                  <a:pt x="1101673" y="-56209"/>
                  <a:pt x="1340798" y="36729"/>
                  <a:pt x="1607219" y="0"/>
                </a:cubicBezTo>
                <a:cubicBezTo>
                  <a:pt x="1873640" y="-36729"/>
                  <a:pt x="2072703" y="20817"/>
                  <a:pt x="2223607" y="0"/>
                </a:cubicBezTo>
                <a:cubicBezTo>
                  <a:pt x="2374511" y="-20817"/>
                  <a:pt x="2544896" y="39116"/>
                  <a:pt x="2759347" y="0"/>
                </a:cubicBezTo>
                <a:cubicBezTo>
                  <a:pt x="2973798" y="-39116"/>
                  <a:pt x="3111498" y="29028"/>
                  <a:pt x="3214437" y="0"/>
                </a:cubicBezTo>
                <a:cubicBezTo>
                  <a:pt x="3317376" y="-29028"/>
                  <a:pt x="3719593" y="39217"/>
                  <a:pt x="4032448" y="0"/>
                </a:cubicBezTo>
                <a:cubicBezTo>
                  <a:pt x="4058310" y="137087"/>
                  <a:pt x="4024847" y="257182"/>
                  <a:pt x="4032448" y="491728"/>
                </a:cubicBezTo>
                <a:cubicBezTo>
                  <a:pt x="4040049" y="726274"/>
                  <a:pt x="4003761" y="829667"/>
                  <a:pt x="4032448" y="1072861"/>
                </a:cubicBezTo>
                <a:cubicBezTo>
                  <a:pt x="4061135" y="1316055"/>
                  <a:pt x="4010229" y="1377196"/>
                  <a:pt x="4032448" y="1586941"/>
                </a:cubicBezTo>
                <a:cubicBezTo>
                  <a:pt x="4054667" y="1796686"/>
                  <a:pt x="3970806" y="2083012"/>
                  <a:pt x="4032448" y="2235128"/>
                </a:cubicBezTo>
                <a:cubicBezTo>
                  <a:pt x="3872150" y="2251932"/>
                  <a:pt x="3689393" y="2179400"/>
                  <a:pt x="3537033" y="2235128"/>
                </a:cubicBezTo>
                <a:cubicBezTo>
                  <a:pt x="3384673" y="2290856"/>
                  <a:pt x="3242010" y="2191317"/>
                  <a:pt x="3001293" y="2235128"/>
                </a:cubicBezTo>
                <a:cubicBezTo>
                  <a:pt x="2760576" y="2278939"/>
                  <a:pt x="2523208" y="2158066"/>
                  <a:pt x="2344580" y="2235128"/>
                </a:cubicBezTo>
                <a:cubicBezTo>
                  <a:pt x="2165952" y="2312190"/>
                  <a:pt x="1950532" y="2209286"/>
                  <a:pt x="1849165" y="2235128"/>
                </a:cubicBezTo>
                <a:cubicBezTo>
                  <a:pt x="1747798" y="2260970"/>
                  <a:pt x="1523565" y="2191905"/>
                  <a:pt x="1394075" y="2235128"/>
                </a:cubicBezTo>
                <a:cubicBezTo>
                  <a:pt x="1264585" y="2278351"/>
                  <a:pt x="1047655" y="2214089"/>
                  <a:pt x="938984" y="2235128"/>
                </a:cubicBezTo>
                <a:cubicBezTo>
                  <a:pt x="830313" y="2256167"/>
                  <a:pt x="333627" y="2205743"/>
                  <a:pt x="0" y="2235128"/>
                </a:cubicBezTo>
                <a:cubicBezTo>
                  <a:pt x="-60579" y="1995215"/>
                  <a:pt x="66197" y="1882165"/>
                  <a:pt x="0" y="1653995"/>
                </a:cubicBezTo>
                <a:cubicBezTo>
                  <a:pt x="-66197" y="1425825"/>
                  <a:pt x="52747" y="1300727"/>
                  <a:pt x="0" y="1095213"/>
                </a:cubicBezTo>
                <a:cubicBezTo>
                  <a:pt x="-52747" y="889699"/>
                  <a:pt x="5262" y="668479"/>
                  <a:pt x="0" y="558782"/>
                </a:cubicBezTo>
                <a:cubicBezTo>
                  <a:pt x="-5262" y="449085"/>
                  <a:pt x="28824" y="184753"/>
                  <a:pt x="0" y="0"/>
                </a:cubicBezTo>
                <a:close/>
              </a:path>
              <a:path w="4032448" h="2235128" stroke="0" extrusionOk="0">
                <a:moveTo>
                  <a:pt x="0" y="0"/>
                </a:moveTo>
                <a:cubicBezTo>
                  <a:pt x="125344" y="-41316"/>
                  <a:pt x="248362" y="351"/>
                  <a:pt x="455091" y="0"/>
                </a:cubicBezTo>
                <a:cubicBezTo>
                  <a:pt x="661820" y="-351"/>
                  <a:pt x="938946" y="48883"/>
                  <a:pt x="1071479" y="0"/>
                </a:cubicBezTo>
                <a:cubicBezTo>
                  <a:pt x="1204012" y="-48883"/>
                  <a:pt x="1463872" y="6309"/>
                  <a:pt x="1607219" y="0"/>
                </a:cubicBezTo>
                <a:cubicBezTo>
                  <a:pt x="1750566" y="-6309"/>
                  <a:pt x="1913131" y="22879"/>
                  <a:pt x="2142958" y="0"/>
                </a:cubicBezTo>
                <a:cubicBezTo>
                  <a:pt x="2372785" y="-22879"/>
                  <a:pt x="2441240" y="47883"/>
                  <a:pt x="2719022" y="0"/>
                </a:cubicBezTo>
                <a:cubicBezTo>
                  <a:pt x="2996804" y="-47883"/>
                  <a:pt x="3055505" y="19679"/>
                  <a:pt x="3295086" y="0"/>
                </a:cubicBezTo>
                <a:cubicBezTo>
                  <a:pt x="3534667" y="-19679"/>
                  <a:pt x="3806476" y="36109"/>
                  <a:pt x="4032448" y="0"/>
                </a:cubicBezTo>
                <a:cubicBezTo>
                  <a:pt x="4040122" y="209691"/>
                  <a:pt x="4030732" y="314897"/>
                  <a:pt x="4032448" y="603485"/>
                </a:cubicBezTo>
                <a:cubicBezTo>
                  <a:pt x="4034164" y="892073"/>
                  <a:pt x="3985604" y="962162"/>
                  <a:pt x="4032448" y="1095213"/>
                </a:cubicBezTo>
                <a:cubicBezTo>
                  <a:pt x="4079292" y="1228264"/>
                  <a:pt x="3980452" y="1439279"/>
                  <a:pt x="4032448" y="1631643"/>
                </a:cubicBezTo>
                <a:cubicBezTo>
                  <a:pt x="4084444" y="1824007"/>
                  <a:pt x="3960311" y="2085044"/>
                  <a:pt x="4032448" y="2235128"/>
                </a:cubicBezTo>
                <a:cubicBezTo>
                  <a:pt x="3741335" y="2295691"/>
                  <a:pt x="3626322" y="2202161"/>
                  <a:pt x="3416060" y="2235128"/>
                </a:cubicBezTo>
                <a:cubicBezTo>
                  <a:pt x="3205798" y="2268095"/>
                  <a:pt x="3154504" y="2231711"/>
                  <a:pt x="2920644" y="2235128"/>
                </a:cubicBezTo>
                <a:cubicBezTo>
                  <a:pt x="2686784" y="2238545"/>
                  <a:pt x="2546339" y="2228942"/>
                  <a:pt x="2425229" y="2235128"/>
                </a:cubicBezTo>
                <a:cubicBezTo>
                  <a:pt x="2304119" y="2241314"/>
                  <a:pt x="2095724" y="2190131"/>
                  <a:pt x="1889490" y="2235128"/>
                </a:cubicBezTo>
                <a:cubicBezTo>
                  <a:pt x="1683256" y="2280125"/>
                  <a:pt x="1577503" y="2194648"/>
                  <a:pt x="1353750" y="2235128"/>
                </a:cubicBezTo>
                <a:cubicBezTo>
                  <a:pt x="1129997" y="2275608"/>
                  <a:pt x="955548" y="2196091"/>
                  <a:pt x="697037" y="2235128"/>
                </a:cubicBezTo>
                <a:cubicBezTo>
                  <a:pt x="438526" y="2274165"/>
                  <a:pt x="171370" y="2196892"/>
                  <a:pt x="0" y="2235128"/>
                </a:cubicBezTo>
                <a:cubicBezTo>
                  <a:pt x="-48795" y="2081124"/>
                  <a:pt x="33759" y="1821955"/>
                  <a:pt x="0" y="1698697"/>
                </a:cubicBezTo>
                <a:cubicBezTo>
                  <a:pt x="-33759" y="1575439"/>
                  <a:pt x="51891" y="1244573"/>
                  <a:pt x="0" y="1095213"/>
                </a:cubicBezTo>
                <a:cubicBezTo>
                  <a:pt x="-51891" y="945853"/>
                  <a:pt x="20149" y="788589"/>
                  <a:pt x="0" y="558782"/>
                </a:cubicBezTo>
                <a:cubicBezTo>
                  <a:pt x="-20149" y="328975"/>
                  <a:pt x="48340" y="247285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</a:ln>
        </p:spPr>
      </p:pic>
      <p:pic>
        <p:nvPicPr>
          <p:cNvPr id="12" name="Picture 11" descr="A picture containing outdoor, tree, sky, mamma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141"/>
            <a:ext cx="3339734" cy="3148892"/>
          </a:xfrm>
          <a:custGeom>
            <a:avLst/>
            <a:gdLst>
              <a:gd name="connsiteX0" fmla="*/ 0 w 3339734"/>
              <a:gd name="connsiteY0" fmla="*/ 0 h 3148892"/>
              <a:gd name="connsiteX1" fmla="*/ 590020 w 3339734"/>
              <a:gd name="connsiteY1" fmla="*/ 0 h 3148892"/>
              <a:gd name="connsiteX2" fmla="*/ 1213437 w 3339734"/>
              <a:gd name="connsiteY2" fmla="*/ 0 h 3148892"/>
              <a:gd name="connsiteX3" fmla="*/ 1669867 w 3339734"/>
              <a:gd name="connsiteY3" fmla="*/ 0 h 3148892"/>
              <a:gd name="connsiteX4" fmla="*/ 2293284 w 3339734"/>
              <a:gd name="connsiteY4" fmla="*/ 0 h 3148892"/>
              <a:gd name="connsiteX5" fmla="*/ 2783112 w 3339734"/>
              <a:gd name="connsiteY5" fmla="*/ 0 h 3148892"/>
              <a:gd name="connsiteX6" fmla="*/ 3339734 w 3339734"/>
              <a:gd name="connsiteY6" fmla="*/ 0 h 3148892"/>
              <a:gd name="connsiteX7" fmla="*/ 3339734 w 3339734"/>
              <a:gd name="connsiteY7" fmla="*/ 461837 h 3148892"/>
              <a:gd name="connsiteX8" fmla="*/ 3339734 w 3339734"/>
              <a:gd name="connsiteY8" fmla="*/ 892186 h 3148892"/>
              <a:gd name="connsiteX9" fmla="*/ 3339734 w 3339734"/>
              <a:gd name="connsiteY9" fmla="*/ 1479979 h 3148892"/>
              <a:gd name="connsiteX10" fmla="*/ 3339734 w 3339734"/>
              <a:gd name="connsiteY10" fmla="*/ 2067772 h 3148892"/>
              <a:gd name="connsiteX11" fmla="*/ 3339734 w 3339734"/>
              <a:gd name="connsiteY11" fmla="*/ 2592588 h 3148892"/>
              <a:gd name="connsiteX12" fmla="*/ 3339734 w 3339734"/>
              <a:gd name="connsiteY12" fmla="*/ 3148892 h 3148892"/>
              <a:gd name="connsiteX13" fmla="*/ 2816509 w 3339734"/>
              <a:gd name="connsiteY13" fmla="*/ 3148892 h 3148892"/>
              <a:gd name="connsiteX14" fmla="*/ 2326681 w 3339734"/>
              <a:gd name="connsiteY14" fmla="*/ 3148892 h 3148892"/>
              <a:gd name="connsiteX15" fmla="*/ 1736662 w 3339734"/>
              <a:gd name="connsiteY15" fmla="*/ 3148892 h 3148892"/>
              <a:gd name="connsiteX16" fmla="*/ 1246834 w 3339734"/>
              <a:gd name="connsiteY16" fmla="*/ 3148892 h 3148892"/>
              <a:gd name="connsiteX17" fmla="*/ 723609 w 3339734"/>
              <a:gd name="connsiteY17" fmla="*/ 3148892 h 3148892"/>
              <a:gd name="connsiteX18" fmla="*/ 0 w 3339734"/>
              <a:gd name="connsiteY18" fmla="*/ 3148892 h 3148892"/>
              <a:gd name="connsiteX19" fmla="*/ 0 w 3339734"/>
              <a:gd name="connsiteY19" fmla="*/ 2687055 h 3148892"/>
              <a:gd name="connsiteX20" fmla="*/ 0 w 3339734"/>
              <a:gd name="connsiteY20" fmla="*/ 2225217 h 3148892"/>
              <a:gd name="connsiteX21" fmla="*/ 0 w 3339734"/>
              <a:gd name="connsiteY21" fmla="*/ 1668913 h 3148892"/>
              <a:gd name="connsiteX22" fmla="*/ 0 w 3339734"/>
              <a:gd name="connsiteY22" fmla="*/ 1112609 h 3148892"/>
              <a:gd name="connsiteX23" fmla="*/ 0 w 3339734"/>
              <a:gd name="connsiteY23" fmla="*/ 682260 h 3148892"/>
              <a:gd name="connsiteX24" fmla="*/ 0 w 3339734"/>
              <a:gd name="connsiteY24" fmla="*/ 0 h 314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39734" h="3148892" fill="none" extrusionOk="0">
                <a:moveTo>
                  <a:pt x="0" y="0"/>
                </a:moveTo>
                <a:cubicBezTo>
                  <a:pt x="230069" y="-58216"/>
                  <a:pt x="310145" y="48905"/>
                  <a:pt x="590020" y="0"/>
                </a:cubicBezTo>
                <a:cubicBezTo>
                  <a:pt x="869895" y="-48905"/>
                  <a:pt x="912945" y="45886"/>
                  <a:pt x="1213437" y="0"/>
                </a:cubicBezTo>
                <a:cubicBezTo>
                  <a:pt x="1513929" y="-45886"/>
                  <a:pt x="1453521" y="10511"/>
                  <a:pt x="1669867" y="0"/>
                </a:cubicBezTo>
                <a:cubicBezTo>
                  <a:pt x="1886213" y="-10511"/>
                  <a:pt x="2011099" y="52029"/>
                  <a:pt x="2293284" y="0"/>
                </a:cubicBezTo>
                <a:cubicBezTo>
                  <a:pt x="2575469" y="-52029"/>
                  <a:pt x="2595198" y="27747"/>
                  <a:pt x="2783112" y="0"/>
                </a:cubicBezTo>
                <a:cubicBezTo>
                  <a:pt x="2971026" y="-27747"/>
                  <a:pt x="3077118" y="61155"/>
                  <a:pt x="3339734" y="0"/>
                </a:cubicBezTo>
                <a:cubicBezTo>
                  <a:pt x="3392414" y="181160"/>
                  <a:pt x="3308526" y="233269"/>
                  <a:pt x="3339734" y="461837"/>
                </a:cubicBezTo>
                <a:cubicBezTo>
                  <a:pt x="3370942" y="690405"/>
                  <a:pt x="3302379" y="694980"/>
                  <a:pt x="3339734" y="892186"/>
                </a:cubicBezTo>
                <a:cubicBezTo>
                  <a:pt x="3377089" y="1089392"/>
                  <a:pt x="3303067" y="1263250"/>
                  <a:pt x="3339734" y="1479979"/>
                </a:cubicBezTo>
                <a:cubicBezTo>
                  <a:pt x="3376401" y="1696708"/>
                  <a:pt x="3288832" y="1842763"/>
                  <a:pt x="3339734" y="2067772"/>
                </a:cubicBezTo>
                <a:cubicBezTo>
                  <a:pt x="3390636" y="2292781"/>
                  <a:pt x="3291276" y="2484386"/>
                  <a:pt x="3339734" y="2592588"/>
                </a:cubicBezTo>
                <a:cubicBezTo>
                  <a:pt x="3388192" y="2700790"/>
                  <a:pt x="3314354" y="2882138"/>
                  <a:pt x="3339734" y="3148892"/>
                </a:cubicBezTo>
                <a:cubicBezTo>
                  <a:pt x="3078714" y="3196865"/>
                  <a:pt x="3064255" y="3131080"/>
                  <a:pt x="2816509" y="3148892"/>
                </a:cubicBezTo>
                <a:cubicBezTo>
                  <a:pt x="2568764" y="3166704"/>
                  <a:pt x="2554879" y="3125053"/>
                  <a:pt x="2326681" y="3148892"/>
                </a:cubicBezTo>
                <a:cubicBezTo>
                  <a:pt x="2098483" y="3172731"/>
                  <a:pt x="1982208" y="3085681"/>
                  <a:pt x="1736662" y="3148892"/>
                </a:cubicBezTo>
                <a:cubicBezTo>
                  <a:pt x="1491116" y="3212103"/>
                  <a:pt x="1418622" y="3147459"/>
                  <a:pt x="1246834" y="3148892"/>
                </a:cubicBezTo>
                <a:cubicBezTo>
                  <a:pt x="1075046" y="3150325"/>
                  <a:pt x="911964" y="3092543"/>
                  <a:pt x="723609" y="3148892"/>
                </a:cubicBezTo>
                <a:cubicBezTo>
                  <a:pt x="535255" y="3205241"/>
                  <a:pt x="269747" y="3112469"/>
                  <a:pt x="0" y="3148892"/>
                </a:cubicBezTo>
                <a:cubicBezTo>
                  <a:pt x="-27435" y="3055347"/>
                  <a:pt x="17003" y="2905147"/>
                  <a:pt x="0" y="2687055"/>
                </a:cubicBezTo>
                <a:cubicBezTo>
                  <a:pt x="-17003" y="2468963"/>
                  <a:pt x="49295" y="2400573"/>
                  <a:pt x="0" y="2225217"/>
                </a:cubicBezTo>
                <a:cubicBezTo>
                  <a:pt x="-49295" y="2049861"/>
                  <a:pt x="4952" y="1829385"/>
                  <a:pt x="0" y="1668913"/>
                </a:cubicBezTo>
                <a:cubicBezTo>
                  <a:pt x="-4952" y="1508441"/>
                  <a:pt x="65994" y="1351930"/>
                  <a:pt x="0" y="1112609"/>
                </a:cubicBezTo>
                <a:cubicBezTo>
                  <a:pt x="-65994" y="873288"/>
                  <a:pt x="25247" y="775797"/>
                  <a:pt x="0" y="682260"/>
                </a:cubicBezTo>
                <a:cubicBezTo>
                  <a:pt x="-25247" y="588723"/>
                  <a:pt x="19095" y="180491"/>
                  <a:pt x="0" y="0"/>
                </a:cubicBezTo>
                <a:close/>
              </a:path>
              <a:path w="3339734" h="3148892" stroke="0" extrusionOk="0">
                <a:moveTo>
                  <a:pt x="0" y="0"/>
                </a:moveTo>
                <a:cubicBezTo>
                  <a:pt x="307374" y="-8212"/>
                  <a:pt x="396567" y="35541"/>
                  <a:pt x="623417" y="0"/>
                </a:cubicBezTo>
                <a:cubicBezTo>
                  <a:pt x="850267" y="-35541"/>
                  <a:pt x="965336" y="64550"/>
                  <a:pt x="1213437" y="0"/>
                </a:cubicBezTo>
                <a:cubicBezTo>
                  <a:pt x="1461538" y="-64550"/>
                  <a:pt x="1653384" y="9560"/>
                  <a:pt x="1803456" y="0"/>
                </a:cubicBezTo>
                <a:cubicBezTo>
                  <a:pt x="1953528" y="-9560"/>
                  <a:pt x="2243531" y="6960"/>
                  <a:pt x="2360079" y="0"/>
                </a:cubicBezTo>
                <a:cubicBezTo>
                  <a:pt x="2476627" y="-6960"/>
                  <a:pt x="2684137" y="19712"/>
                  <a:pt x="2849906" y="0"/>
                </a:cubicBezTo>
                <a:cubicBezTo>
                  <a:pt x="3015675" y="-19712"/>
                  <a:pt x="3199766" y="41851"/>
                  <a:pt x="3339734" y="0"/>
                </a:cubicBezTo>
                <a:cubicBezTo>
                  <a:pt x="3366982" y="202956"/>
                  <a:pt x="3293086" y="395657"/>
                  <a:pt x="3339734" y="587793"/>
                </a:cubicBezTo>
                <a:cubicBezTo>
                  <a:pt x="3386382" y="779929"/>
                  <a:pt x="3307944" y="938921"/>
                  <a:pt x="3339734" y="1144097"/>
                </a:cubicBezTo>
                <a:cubicBezTo>
                  <a:pt x="3371524" y="1349273"/>
                  <a:pt x="3300953" y="1409780"/>
                  <a:pt x="3339734" y="1574446"/>
                </a:cubicBezTo>
                <a:cubicBezTo>
                  <a:pt x="3378515" y="1739112"/>
                  <a:pt x="3309519" y="1856610"/>
                  <a:pt x="3339734" y="2067772"/>
                </a:cubicBezTo>
                <a:cubicBezTo>
                  <a:pt x="3369949" y="2278934"/>
                  <a:pt x="3326993" y="2368702"/>
                  <a:pt x="3339734" y="2561099"/>
                </a:cubicBezTo>
                <a:cubicBezTo>
                  <a:pt x="3352475" y="2753496"/>
                  <a:pt x="3310893" y="3021975"/>
                  <a:pt x="3339734" y="3148892"/>
                </a:cubicBezTo>
                <a:cubicBezTo>
                  <a:pt x="3169004" y="3181390"/>
                  <a:pt x="3044530" y="3102899"/>
                  <a:pt x="2883304" y="3148892"/>
                </a:cubicBezTo>
                <a:cubicBezTo>
                  <a:pt x="2722078" y="3194885"/>
                  <a:pt x="2497021" y="3113390"/>
                  <a:pt x="2326681" y="3148892"/>
                </a:cubicBezTo>
                <a:cubicBezTo>
                  <a:pt x="2156341" y="3184394"/>
                  <a:pt x="2085189" y="3110476"/>
                  <a:pt x="1870251" y="3148892"/>
                </a:cubicBezTo>
                <a:cubicBezTo>
                  <a:pt x="1655313" y="3187308"/>
                  <a:pt x="1570614" y="3112155"/>
                  <a:pt x="1280231" y="3148892"/>
                </a:cubicBezTo>
                <a:cubicBezTo>
                  <a:pt x="989848" y="3185629"/>
                  <a:pt x="968930" y="3094910"/>
                  <a:pt x="690212" y="3148892"/>
                </a:cubicBezTo>
                <a:cubicBezTo>
                  <a:pt x="411494" y="3202874"/>
                  <a:pt x="175403" y="3137078"/>
                  <a:pt x="0" y="3148892"/>
                </a:cubicBezTo>
                <a:cubicBezTo>
                  <a:pt x="-7224" y="2952429"/>
                  <a:pt x="40942" y="2829727"/>
                  <a:pt x="0" y="2592588"/>
                </a:cubicBezTo>
                <a:cubicBezTo>
                  <a:pt x="-40942" y="2355449"/>
                  <a:pt x="27683" y="2296662"/>
                  <a:pt x="0" y="2130750"/>
                </a:cubicBezTo>
                <a:cubicBezTo>
                  <a:pt x="-27683" y="1964838"/>
                  <a:pt x="28207" y="1887130"/>
                  <a:pt x="0" y="1700402"/>
                </a:cubicBezTo>
                <a:cubicBezTo>
                  <a:pt x="-28207" y="1513674"/>
                  <a:pt x="3690" y="1364406"/>
                  <a:pt x="0" y="1238564"/>
                </a:cubicBezTo>
                <a:cubicBezTo>
                  <a:pt x="-3690" y="1112722"/>
                  <a:pt x="11462" y="942236"/>
                  <a:pt x="0" y="776727"/>
                </a:cubicBezTo>
                <a:cubicBezTo>
                  <a:pt x="-11462" y="611218"/>
                  <a:pt x="55912" y="235183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</a:ln>
        </p:spPr>
      </p:pic>
      <p:pic>
        <p:nvPicPr>
          <p:cNvPr id="13" name="Picture 12" descr="Logo, company name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69801" y="141732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732822" y="620699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2157045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Lá,…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651956" y="3829643"/>
            <a:ext cx="4240524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/>
          <p:cNvSpPr/>
          <p:nvPr/>
        </p:nvSpPr>
        <p:spPr>
          <a:xfrm>
            <a:off x="-32844" y="2000001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2068583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826878" y="322923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041878">
            <a:off x="3288145" y="3673161"/>
            <a:ext cx="1756814" cy="1194632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23098" y="1145615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811</Words>
  <Application>Microsoft Office PowerPoint</Application>
  <PresentationFormat>Custom</PresentationFormat>
  <Paragraphs>104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UTM Cookies</vt:lpstr>
      <vt:lpstr>Microsoft YaHei</vt:lpstr>
      <vt:lpstr>UTM Cooper Black</vt:lpstr>
      <vt:lpstr>Calibri</vt:lpstr>
      <vt:lpstr>UVN Huong Que Nang</vt:lpstr>
      <vt:lpstr>Times New Roman</vt:lpstr>
      <vt:lpstr>Arial</vt:lpstr>
      <vt:lpstr>UTM Aristote</vt:lpstr>
      <vt:lpstr>Wingdings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KTUTS</dc:creator>
  <cp:keywords>YenVu_Ruby</cp:keywords>
  <dc:description>www.jpppt.com</dc:description>
  <cp:lastModifiedBy>Admin</cp:lastModifiedBy>
  <cp:revision>129</cp:revision>
  <dcterms:created xsi:type="dcterms:W3CDTF">2015-12-23T06:03:00Z</dcterms:created>
  <dcterms:modified xsi:type="dcterms:W3CDTF">2022-11-24T07:35:53Z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24D27F75E2194E679D5043E8CD2DFE97</vt:lpwstr>
  </property>
  <property fmtid="{D5CDD505-2E9C-101B-9397-08002B2CF9AE}" pid="3" name="KSOProductBuildVer">
    <vt:lpwstr>1033-11.2.0.10296</vt:lpwstr>
  </property>
</Properties>
</file>