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9" r:id="rId2"/>
    <p:sldId id="340" r:id="rId3"/>
    <p:sldId id="350" r:id="rId4"/>
    <p:sldId id="347" r:id="rId5"/>
    <p:sldId id="346" r:id="rId6"/>
    <p:sldId id="361" r:id="rId7"/>
    <p:sldId id="348" r:id="rId8"/>
    <p:sldId id="351" r:id="rId9"/>
    <p:sldId id="349" r:id="rId10"/>
    <p:sldId id="353" r:id="rId11"/>
    <p:sldId id="354" r:id="rId12"/>
    <p:sldId id="355" r:id="rId13"/>
    <p:sldId id="356" r:id="rId14"/>
    <p:sldId id="357" r:id="rId15"/>
    <p:sldId id="358" r:id="rId16"/>
    <p:sldId id="360" r:id="rId17"/>
    <p:sldId id="3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020C7-EDF3-4959-A4E4-D8333C6EB1A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40127-1560-48C4-B9F8-956D79056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5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8B96-3B92-4B3B-9A51-A322CC0CE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38E8E-3187-4BDD-9E96-3BD7B7B32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1A9E-4A01-46DE-881A-C67DA4DF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C4DA1-B2BC-4206-9FC5-D1632580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3C1A2-B5A4-478D-B011-80E8450A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5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2D-BB85-48B7-8E1C-99B4FBE2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853DA-24A0-4F09-BCE9-8A3A706D5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1153-0A2A-4E31-B722-B4BCD24A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8BBB-3CC5-4C9E-943A-47BDC451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2113F-EF96-4C21-BAF7-C44F4CE4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8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DBA11-98E4-46F9-9525-A5B15D845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D1AD1-C76E-4FB9-914B-3378B8405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273B3-F555-4262-AC9B-969FC0AE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312BA-AB17-4BD3-81D7-EEC5086E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FAE33-F364-4FD3-98C3-2EE9BB6E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1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5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D2DB-566E-4FDC-A747-C3C8A9B7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4D32-1BE2-4AD0-9219-F55220BD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9537C-6931-405D-B4A6-9EF862CB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A0CB3-83B1-40B4-9D82-241183D8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465CA-5900-480D-B19B-0D2A860A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9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D8BD-CA3D-4760-8108-D73DDBF6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7DD12-6044-4A33-946A-9A5DA039F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C1FC8-A41A-4730-BEFA-3670794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95D5D-412D-43F6-8D35-0546A2AF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0B8A-60C6-4565-87C3-4ACC38F1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4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AFF1-6B2B-4B36-B59D-506E2C6C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D9B01-04ED-4AFB-B0D9-295C3F598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05742-7EBB-44A1-8E0F-9FE9879A2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FF8C0-EA96-4461-87EE-93D1DA1F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C3705-5938-4BB6-9807-7B7EEA6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54336-91C5-4137-9560-C0A54768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445F-2600-4D26-B629-CAD8E3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BA4AF-A526-43DC-BCAA-7B51496FF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281E7-FF0B-4EBC-A0CC-AAAC0E0BB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F0B7C-5133-4B39-8C68-6AC5110E4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CEBA0-8F0C-4EB4-88AC-962266751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DC082-1FA8-4B60-A87F-6D5FF35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8C519-3567-4147-8119-284B7D577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12678-E635-44F5-AF91-B54BDB2E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CF1E-43AD-42DD-ABA9-6AFB2792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C6B9D-9996-47F5-A548-0737F097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99923-31F3-41D2-955D-93A532B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1412-B150-40BA-B3AC-9ED5FBA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9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4A854-9402-4A0E-8B14-60F22270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68A33-CCAE-4D6A-B3E8-7BC6F7A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B945D-C0BE-4E46-9822-EB8C661B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75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4F9F-67DA-4825-810C-A3EBE6A77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F06A-DA5A-486A-A16E-C26814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F87B5-B88F-4BF6-85FD-6905FA8FA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DA043-BC23-49BB-9A2F-94BD6BDC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65923-3ED5-4151-8D88-FB9B2B8C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ED887-0696-4F63-A59A-FD68C29B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5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35FB-D2FE-4E2D-B612-E9D0FA80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544E2-DF6B-42B4-9E83-E5603BE75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BFDA0-B314-495B-A93A-10DAC668C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3BDE-7BD6-44B4-B3C4-54238847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1DA51-DC48-42CE-A6C6-AED47B5A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CEADC-77C0-453B-926C-C98AA278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9B646-CE68-4906-816B-662DD259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60AAF-C99A-40E2-959F-500F6A02F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3817-3C13-4A04-A83F-D1A976EF8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6D6C-5C4A-4651-90BC-FE6A70A87C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D1B40-7D53-4AC1-B774-5C950BC5A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8054E-97E6-4E17-96FF-5D6FF4EC9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3E1-EB5C-4341-9CAE-06C9EF217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BA737-1793-E634-BAA3-A06059A576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78" y="955963"/>
            <a:ext cx="6971651" cy="5548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83B2B4-C6A9-DC91-AAE7-AA237369A0B9}"/>
              </a:ext>
            </a:extLst>
          </p:cNvPr>
          <p:cNvGrpSpPr/>
          <p:nvPr/>
        </p:nvGrpSpPr>
        <p:grpSpPr>
          <a:xfrm>
            <a:off x="-235707" y="626531"/>
            <a:ext cx="6179709" cy="2554682"/>
            <a:chOff x="-589913" y="1481950"/>
            <a:chExt cx="13962540" cy="25546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B3F06B-311A-51CC-4FEB-059F3611A98B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rgbClr val="DA4B4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CÁC NHÓM CHIA SẺ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881FB-7485-AEA3-133C-61C9EE2DA766}"/>
                </a:ext>
              </a:extLst>
            </p:cNvPr>
            <p:cNvSpPr txBox="1"/>
            <p:nvPr/>
          </p:nvSpPr>
          <p:spPr>
            <a:xfrm>
              <a:off x="-589913" y="1481950"/>
              <a:ext cx="1396254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EBE762"/>
                  </a:solidFill>
                  <a:latin typeface="SVN-Apple" panose="02040603050506020204" pitchFamily="18" charset="0"/>
                </a:rPr>
                <a:t>CÁC NHÓM 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A5E52C-E5C5-322A-81A5-46252491CA1D}"/>
              </a:ext>
            </a:extLst>
          </p:cNvPr>
          <p:cNvSpPr txBox="1"/>
          <p:nvPr/>
        </p:nvSpPr>
        <p:spPr>
          <a:xfrm>
            <a:off x="397303" y="3181076"/>
            <a:ext cx="4913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ảnh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mà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viên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sưu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tầm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38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77EF-19D2-6C13-AEF1-EFE5043C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598903"/>
            <a:ext cx="5760720" cy="4478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999948-28A2-25F2-33D8-06A3F1379D7D}"/>
              </a:ext>
            </a:extLst>
          </p:cNvPr>
          <p:cNvGrpSpPr/>
          <p:nvPr/>
        </p:nvGrpSpPr>
        <p:grpSpPr>
          <a:xfrm>
            <a:off x="684416" y="5498482"/>
            <a:ext cx="4303222" cy="760615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A79FB-E042-1250-36EE-6D42A0A1175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5FC9A-4B59-71F1-2CFD-87FE344D5D2C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Mường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EA6388-23FA-FFE3-77E3-D37E5C8A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" r="21212"/>
          <a:stretch/>
        </p:blipFill>
        <p:spPr>
          <a:xfrm>
            <a:off x="6265025" y="663412"/>
            <a:ext cx="5591695" cy="4414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8780A-6BBB-466C-D1B0-F626DA50F127}"/>
              </a:ext>
            </a:extLst>
          </p:cNvPr>
          <p:cNvGrpSpPr/>
          <p:nvPr/>
        </p:nvGrpSpPr>
        <p:grpSpPr>
          <a:xfrm>
            <a:off x="6759634" y="5344873"/>
            <a:ext cx="4303222" cy="760615"/>
            <a:chOff x="157077" y="519545"/>
            <a:chExt cx="11688559" cy="1371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FCE27F-3425-4640-8461-E6FADA8322C6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DFFD36-22C2-D700-329F-65314B4BF1E1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Tày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6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A380-0954-A126-C609-E2D48A2AA8F9}"/>
              </a:ext>
            </a:extLst>
          </p:cNvPr>
          <p:cNvGrpSpPr/>
          <p:nvPr/>
        </p:nvGrpSpPr>
        <p:grpSpPr>
          <a:xfrm>
            <a:off x="1109032" y="5437612"/>
            <a:ext cx="4303222" cy="760615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7F864B6-1A65-7301-FE06-00051C6C33FD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30906-51FF-03E8-001E-5631051EBCD5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0E1433-6E1B-866F-4964-613F7805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728"/>
          <a:stretch/>
        </p:blipFill>
        <p:spPr>
          <a:xfrm>
            <a:off x="419578" y="858552"/>
            <a:ext cx="5429598" cy="453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F7B7A-BEFE-C91D-A3D6-123E6CB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" r="12420" b="1"/>
          <a:stretch/>
        </p:blipFill>
        <p:spPr>
          <a:xfrm>
            <a:off x="6175889" y="922114"/>
            <a:ext cx="5751273" cy="4358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A0FD5B-DF53-E278-E46D-F3019536EDA7}"/>
              </a:ext>
            </a:extLst>
          </p:cNvPr>
          <p:cNvGrpSpPr/>
          <p:nvPr/>
        </p:nvGrpSpPr>
        <p:grpSpPr>
          <a:xfrm>
            <a:off x="6779745" y="5504407"/>
            <a:ext cx="4640923" cy="1247818"/>
            <a:chOff x="157077" y="519545"/>
            <a:chExt cx="11688559" cy="22501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BF409B-5E46-7940-D8B2-902D12EC66A4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D9FC4-2E66-2A80-6EA6-7D2E6DE44B77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21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r>
                <a:rPr lang="en-US" sz="3600" dirty="0">
                  <a:latin typeface="Cambria" panose="02040503050406030204" pitchFamily="18" charset="0"/>
                </a:rPr>
                <a:t> (</a:t>
              </a:r>
              <a:r>
                <a:rPr lang="en-US" sz="3600" dirty="0" err="1">
                  <a:latin typeface="Cambria" panose="02040503050406030204" pitchFamily="18" charset="0"/>
                </a:rPr>
                <a:t>đen</a:t>
              </a:r>
              <a:r>
                <a:rPr lang="en-US" sz="3600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58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8769-D438-C92B-BFE1-EEA663E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0"/>
            <a:ext cx="8286750" cy="552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CBBD-A9E8-F282-741B-189D34310121}"/>
              </a:ext>
            </a:extLst>
          </p:cNvPr>
          <p:cNvGrpSpPr/>
          <p:nvPr/>
        </p:nvGrpSpPr>
        <p:grpSpPr>
          <a:xfrm>
            <a:off x="8680739" y="3005811"/>
            <a:ext cx="3340330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070EDA-42C8-BEE0-0C21-BA3B1853FCEF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4B0820-CFF1-C36F-FE3A-5986BD7B5BB3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6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32AF-4F4E-E5B8-3C0F-F1F8145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384463"/>
            <a:ext cx="8118764" cy="6089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6360E-C3E1-6741-CF9A-1BCB2DE705CA}"/>
              </a:ext>
            </a:extLst>
          </p:cNvPr>
          <p:cNvGrpSpPr/>
          <p:nvPr/>
        </p:nvGrpSpPr>
        <p:grpSpPr>
          <a:xfrm>
            <a:off x="8998528" y="3005810"/>
            <a:ext cx="3193472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7C2C6C-ACAD-FA61-9135-CAE4E64057E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6F669-F0F2-9C00-64FB-0ED5DFF405F1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Thái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5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79099E-C5B5-61CD-C1DF-6CA8CB0572A1}"/>
              </a:ext>
            </a:extLst>
          </p:cNvPr>
          <p:cNvGrpSpPr/>
          <p:nvPr/>
        </p:nvGrpSpPr>
        <p:grpSpPr>
          <a:xfrm>
            <a:off x="1027650" y="2216236"/>
            <a:ext cx="10448332" cy="2784762"/>
            <a:chOff x="374073" y="448292"/>
            <a:chExt cx="11545337" cy="14428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D2A20E-8213-92C7-79E4-96AB5C7A78F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98C73-9C76-0085-6D1A-3F3DF70EA16D}"/>
                </a:ext>
              </a:extLst>
            </p:cNvPr>
            <p:cNvSpPr txBox="1"/>
            <p:nvPr/>
          </p:nvSpPr>
          <p:spPr>
            <a:xfrm>
              <a:off x="374073" y="448292"/>
              <a:ext cx="11545337" cy="139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latin typeface="Cambria" panose="02040503050406030204" pitchFamily="18" charset="0"/>
                </a:rPr>
                <a:t>Chia </a:t>
              </a:r>
              <a:r>
                <a:rPr lang="en-US" sz="6000" dirty="0" err="1">
                  <a:latin typeface="Cambria" panose="02040503050406030204" pitchFamily="18" charset="0"/>
                </a:rPr>
                <a:t>sẻ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học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với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người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thân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dirty="0" err="1">
                  <a:latin typeface="Cambria" panose="02040503050406030204" pitchFamily="18" charset="0"/>
                </a:rPr>
                <a:t>Chuẩn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bị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mới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2179C-A6AB-BC57-BCDE-93CA4C95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29" y="-316332"/>
            <a:ext cx="531007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37" y="541086"/>
            <a:ext cx="6261019" cy="66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AEB28-7754-5F30-8A37-BAD27DA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12" y="655037"/>
            <a:ext cx="9853271" cy="55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518-EDBD-3091-2460-5AA93ED561ED}"/>
              </a:ext>
            </a:extLst>
          </p:cNvPr>
          <p:cNvSpPr txBox="1"/>
          <p:nvPr/>
        </p:nvSpPr>
        <p:spPr>
          <a:xfrm>
            <a:off x="920209" y="1504197"/>
            <a:ext cx="10351581" cy="3416320"/>
          </a:xfrm>
          <a:prstGeom prst="rect">
            <a:avLst/>
          </a:prstGeom>
          <a:solidFill>
            <a:srgbClr val="F9E3E4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tộc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giản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</a:rPr>
              <a:t> qua </a:t>
            </a:r>
            <a:r>
              <a:rPr lang="en-US" sz="3600" b="1" dirty="0" err="1"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nhiên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40" y="3212357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1C062-6B96-34C9-717A-2DB712227A2B}"/>
              </a:ext>
            </a:extLst>
          </p:cNvPr>
          <p:cNvSpPr txBox="1"/>
          <p:nvPr/>
        </p:nvSpPr>
        <p:spPr>
          <a:xfrm>
            <a:off x="113606" y="382079"/>
            <a:ext cx="12078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C524136-E80B-53ED-07F8-5EADCAD69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4398619" y="2382119"/>
            <a:ext cx="702582" cy="1163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8018A-A8E5-D0ED-97C1-0DA09EF5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7724">
            <a:off x="4892762" y="3442076"/>
            <a:ext cx="800100" cy="18114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7B627D-3CDE-A06B-9A39-D52204F2E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846112" y="3117459"/>
            <a:ext cx="800100" cy="142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1906E4-27F6-A7CF-2695-4F860DFEAEEE}"/>
              </a:ext>
            </a:extLst>
          </p:cNvPr>
          <p:cNvGrpSpPr/>
          <p:nvPr/>
        </p:nvGrpSpPr>
        <p:grpSpPr>
          <a:xfrm>
            <a:off x="4820836" y="1435482"/>
            <a:ext cx="4576847" cy="2560263"/>
            <a:chOff x="2992582" y="2403085"/>
            <a:chExt cx="5353396" cy="2115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B9259C-C655-C154-6F38-F4C463C0E283}"/>
                </a:ext>
              </a:extLst>
            </p:cNvPr>
            <p:cNvSpPr/>
            <p:nvPr/>
          </p:nvSpPr>
          <p:spPr>
            <a:xfrm>
              <a:off x="2992582" y="2403085"/>
              <a:ext cx="5353396" cy="2115021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1F741A-1652-A134-E7E1-6829DB099FF2}"/>
                </a:ext>
              </a:extLst>
            </p:cNvPr>
            <p:cNvSpPr txBox="1"/>
            <p:nvPr/>
          </p:nvSpPr>
          <p:spPr>
            <a:xfrm>
              <a:off x="3415541" y="2729080"/>
              <a:ext cx="4572000" cy="170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C1AC7-91D2-A8D3-7961-9B7EB6FDF590}"/>
              </a:ext>
            </a:extLst>
          </p:cNvPr>
          <p:cNvGrpSpPr/>
          <p:nvPr/>
        </p:nvGrpSpPr>
        <p:grpSpPr>
          <a:xfrm>
            <a:off x="24799" y="1476927"/>
            <a:ext cx="4400203" cy="1755139"/>
            <a:chOff x="24799" y="1476927"/>
            <a:chExt cx="4400203" cy="17551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8EB0CE-D805-E101-B65B-ECB62B660AA6}"/>
                </a:ext>
              </a:extLst>
            </p:cNvPr>
            <p:cNvGrpSpPr/>
            <p:nvPr/>
          </p:nvGrpSpPr>
          <p:grpSpPr>
            <a:xfrm>
              <a:off x="24799" y="1476927"/>
              <a:ext cx="4400203" cy="1661993"/>
              <a:chOff x="-401228" y="1416729"/>
              <a:chExt cx="4400203" cy="16619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4A487-3A4F-F9FC-3277-BE2ECF7713CF}"/>
                  </a:ext>
                </a:extLst>
              </p:cNvPr>
              <p:cNvSpPr txBox="1"/>
              <p:nvPr/>
            </p:nvSpPr>
            <p:spPr>
              <a:xfrm>
                <a:off x="-401228" y="1416729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ruộng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bậc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thang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DABE44-6D2A-0B44-AD6C-EDA18F370095}"/>
                  </a:ext>
                </a:extLst>
              </p:cNvPr>
              <p:cNvSpPr txBox="1"/>
              <p:nvPr/>
            </p:nvSpPr>
            <p:spPr>
              <a:xfrm>
                <a:off x="-136607" y="2001504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B61C2F-234C-6133-ECE4-76EEBEAF2CFD}"/>
                </a:ext>
              </a:extLst>
            </p:cNvPr>
            <p:cNvSpPr/>
            <p:nvPr/>
          </p:nvSpPr>
          <p:spPr>
            <a:xfrm>
              <a:off x="227905" y="1531677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0C77C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C8CE6-62DD-BF2C-8798-A2CEDE63CC94}"/>
              </a:ext>
            </a:extLst>
          </p:cNvPr>
          <p:cNvGrpSpPr/>
          <p:nvPr/>
        </p:nvGrpSpPr>
        <p:grpSpPr>
          <a:xfrm>
            <a:off x="370722" y="4282234"/>
            <a:ext cx="4400203" cy="1700389"/>
            <a:chOff x="370722" y="4282234"/>
            <a:chExt cx="4400203" cy="170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230B59-2312-893A-36E3-F0E078991942}"/>
                </a:ext>
              </a:extLst>
            </p:cNvPr>
            <p:cNvGrpSpPr/>
            <p:nvPr/>
          </p:nvGrpSpPr>
          <p:grpSpPr>
            <a:xfrm>
              <a:off x="370722" y="4317355"/>
              <a:ext cx="4400203" cy="1661993"/>
              <a:chOff x="-367032" y="4432342"/>
              <a:chExt cx="4400203" cy="16619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3A9B-3E36-A94B-28B1-A3959E17A95C}"/>
                  </a:ext>
                </a:extLst>
              </p:cNvPr>
              <p:cNvSpPr txBox="1"/>
              <p:nvPr/>
            </p:nvSpPr>
            <p:spPr>
              <a:xfrm>
                <a:off x="-367032" y="4432342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Khai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thác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khoáng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sản</a:t>
                </a:r>
                <a:endParaRPr lang="en-US" sz="3200" dirty="0">
                  <a:solidFill>
                    <a:srgbClr val="7030A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6D70E1-D387-F4B3-22D4-5AF4925FE63C}"/>
                  </a:ext>
                </a:extLst>
              </p:cNvPr>
              <p:cNvSpPr txBox="1"/>
              <p:nvPr/>
            </p:nvSpPr>
            <p:spPr>
              <a:xfrm>
                <a:off x="-102411" y="5017117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C3A67D-1E6A-F765-69D2-79979B6C5F41}"/>
                </a:ext>
              </a:extLst>
            </p:cNvPr>
            <p:cNvSpPr/>
            <p:nvPr/>
          </p:nvSpPr>
          <p:spPr>
            <a:xfrm>
              <a:off x="523500" y="4282234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1A5070-1991-A864-71EC-61189019E975}"/>
              </a:ext>
            </a:extLst>
          </p:cNvPr>
          <p:cNvGrpSpPr/>
          <p:nvPr/>
        </p:nvGrpSpPr>
        <p:grpSpPr>
          <a:xfrm>
            <a:off x="7109259" y="4449212"/>
            <a:ext cx="5276704" cy="2026709"/>
            <a:chOff x="7109259" y="4449212"/>
            <a:chExt cx="5276704" cy="2026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B11BC5-3724-77B1-F242-9FAF3AA26DD9}"/>
                </a:ext>
              </a:extLst>
            </p:cNvPr>
            <p:cNvGrpSpPr/>
            <p:nvPr/>
          </p:nvGrpSpPr>
          <p:grpSpPr>
            <a:xfrm>
              <a:off x="7450280" y="4449212"/>
              <a:ext cx="4935683" cy="2026709"/>
              <a:chOff x="5624945" y="4598164"/>
              <a:chExt cx="7099390" cy="20267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799E05-1B4A-02B4-9692-9956B7D566C7}"/>
                  </a:ext>
                </a:extLst>
              </p:cNvPr>
              <p:cNvSpPr txBox="1"/>
              <p:nvPr/>
            </p:nvSpPr>
            <p:spPr>
              <a:xfrm>
                <a:off x="5624945" y="4598164"/>
                <a:ext cx="70993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Xây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dựng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công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trình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thủy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điện</a:t>
                </a:r>
                <a:endParaRPr lang="en-US" sz="32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FB21FD-7439-2DD4-9E0F-7A5C4BC961B5}"/>
                  </a:ext>
                </a:extLst>
              </p:cNvPr>
              <p:cNvSpPr txBox="1"/>
              <p:nvPr/>
            </p:nvSpPr>
            <p:spPr>
              <a:xfrm>
                <a:off x="5624945" y="5547655"/>
                <a:ext cx="30052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190BE5-8CEA-4107-A449-D8CA2FA7A245}"/>
                </a:ext>
              </a:extLst>
            </p:cNvPr>
            <p:cNvSpPr/>
            <p:nvPr/>
          </p:nvSpPr>
          <p:spPr>
            <a:xfrm>
              <a:off x="7109259" y="4548508"/>
              <a:ext cx="4935682" cy="1927413"/>
            </a:xfrm>
            <a:prstGeom prst="roundRect">
              <a:avLst/>
            </a:prstGeom>
            <a:noFill/>
            <a:ln w="28575">
              <a:solidFill>
                <a:srgbClr val="CE73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5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C10F78-0E20-7604-79B9-345C9A3AFE2A}"/>
              </a:ext>
            </a:extLst>
          </p:cNvPr>
          <p:cNvSpPr txBox="1"/>
          <p:nvPr/>
        </p:nvSpPr>
        <p:spPr>
          <a:xfrm>
            <a:off x="741858" y="1997839"/>
            <a:ext cx="4233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C1325-DE94-F66F-03BD-66C87ABF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16" y="1329902"/>
            <a:ext cx="7754784" cy="5200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39FA-141E-2849-3BDF-40D658CB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-78107"/>
            <a:ext cx="86387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DF40-189B-04C8-C4BB-5099A89B5A69}"/>
              </a:ext>
            </a:extLst>
          </p:cNvPr>
          <p:cNvSpPr txBox="1"/>
          <p:nvPr/>
        </p:nvSpPr>
        <p:spPr>
          <a:xfrm>
            <a:off x="5648500" y="4335279"/>
            <a:ext cx="72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398-A81D-28D9-FA1D-8B8F0AA9CC8A}"/>
              </a:ext>
            </a:extLst>
          </p:cNvPr>
          <p:cNvSpPr txBox="1"/>
          <p:nvPr/>
        </p:nvSpPr>
        <p:spPr>
          <a:xfrm>
            <a:off x="5742711" y="4820836"/>
            <a:ext cx="635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Bình,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La,...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F2EB-DEA5-FD24-8BD0-5CB504AC8C91}"/>
              </a:ext>
            </a:extLst>
          </p:cNvPr>
          <p:cNvSpPr txBox="1"/>
          <p:nvPr/>
        </p:nvSpPr>
        <p:spPr>
          <a:xfrm>
            <a:off x="-2" y="4053925"/>
            <a:ext cx="440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khoáng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sản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C33E0-E795-80ED-DD5A-0DE6C823C6AF}"/>
              </a:ext>
            </a:extLst>
          </p:cNvPr>
          <p:cNvSpPr txBox="1"/>
          <p:nvPr/>
        </p:nvSpPr>
        <p:spPr>
          <a:xfrm>
            <a:off x="94211" y="4599420"/>
            <a:ext cx="55723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ngành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Than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Ninh), 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a – pa –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tít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Cai),..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C4E5-131F-2C9A-4784-B3C282A3F7EC}"/>
              </a:ext>
            </a:extLst>
          </p:cNvPr>
          <p:cNvSpPr txBox="1"/>
          <p:nvPr/>
        </p:nvSpPr>
        <p:spPr>
          <a:xfrm>
            <a:off x="-1" y="-61572"/>
            <a:ext cx="4400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thang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E5B1B-EA04-F673-1700-8A8897AD61AA}"/>
              </a:ext>
            </a:extLst>
          </p:cNvPr>
          <p:cNvSpPr txBox="1"/>
          <p:nvPr/>
        </p:nvSpPr>
        <p:spPr>
          <a:xfrm>
            <a:off x="64254" y="498397"/>
            <a:ext cx="1154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lương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thực,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du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(Hà Giang,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Mù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Yên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Sa Pa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Cai)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848C2C-68D2-A38D-C183-81322E80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2684119" y="1759489"/>
            <a:ext cx="702582" cy="1163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B183A2-99D6-1CEB-36CA-458AF4EF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68778" flipH="1">
            <a:off x="2377903" y="3094634"/>
            <a:ext cx="827077" cy="12246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6DE948-0F25-FB6C-EA32-755FFA45D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495587" y="3112155"/>
            <a:ext cx="800100" cy="1428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F9822-2D97-7311-EA57-3E0F015A9C9E}"/>
              </a:ext>
            </a:extLst>
          </p:cNvPr>
          <p:cNvGrpSpPr/>
          <p:nvPr/>
        </p:nvGrpSpPr>
        <p:grpSpPr>
          <a:xfrm>
            <a:off x="3160224" y="2145669"/>
            <a:ext cx="5353396" cy="2057539"/>
            <a:chOff x="2992582" y="2460567"/>
            <a:chExt cx="5353396" cy="2057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22FABE-9440-E32B-0942-D247F79DE6AC}"/>
                </a:ext>
              </a:extLst>
            </p:cNvPr>
            <p:cNvSpPr/>
            <p:nvPr/>
          </p:nvSpPr>
          <p:spPr>
            <a:xfrm>
              <a:off x="2992582" y="2460567"/>
              <a:ext cx="5353396" cy="2057539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A837B-6FD6-D024-0B33-B22C2F13403C}"/>
                </a:ext>
              </a:extLst>
            </p:cNvPr>
            <p:cNvSpPr txBox="1"/>
            <p:nvPr/>
          </p:nvSpPr>
          <p:spPr>
            <a:xfrm>
              <a:off x="3374967" y="2656058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74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1B053-988B-59D1-13B3-552D1FBACF7F}"/>
              </a:ext>
            </a:extLst>
          </p:cNvPr>
          <p:cNvSpPr txBox="1"/>
          <p:nvPr/>
        </p:nvSpPr>
        <p:spPr>
          <a:xfrm>
            <a:off x="137852" y="445966"/>
            <a:ext cx="11916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Sưu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tầm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ảnh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tộc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1E44-686C-EE19-FAB4-8AE3E0677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7" y="2569624"/>
            <a:ext cx="7869382" cy="4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Widescreen</PresentationFormat>
  <Paragraphs>50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Cambria</vt:lpstr>
      <vt:lpstr>SVN-Apple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2023-10-20T02:21:04Z</dcterms:created>
  <dcterms:modified xsi:type="dcterms:W3CDTF">2023-10-20T02:21:25Z</dcterms:modified>
</cp:coreProperties>
</file>