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0ABA-BBDB-4A3E-A984-274F29E5B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13914-6EE0-4DA2-902D-66EDD9898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3C4A4-2CCD-47E6-ACC8-F6309EE5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E3D11-C55C-4F92-8F58-C842EEE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6A4E5-ECCA-4886-8645-E116ED16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238C-3295-420B-8C04-33F0F4B9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DD1F0-8BD1-4E40-81A0-5587DED68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4B50-5936-4870-92E8-68A37B2A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A7C2-0BA7-4CED-B150-D08BCF56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56F5B-601E-47B5-860C-A2F82F2D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BE860-457B-4C1C-AC8D-DE7625A30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A59A4-8ED1-470E-AAD2-6355B7CCC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0BAF0-62F6-46CD-AAC3-D6B8B09F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D1E9F-67D4-4C2A-9E34-B1998E44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53A93-840F-4DC1-81D1-2FD1B83C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9231-7CC8-4E98-9ADE-44055BF89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D2B60-E7D3-4D4B-B74B-D4B1B9D4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A9745-FF95-41D3-872D-72D9A565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D4FF-6CD3-4BA9-8615-FD8394E7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FCB14-EBB8-43FC-BDC5-07142B8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4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A527-90D6-4CB8-B49D-49D24D53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2AC5-7406-4991-8A33-60AD3347C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2E2F3-59F0-4337-9A95-3D926F42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62CA-F334-4DD1-A20D-B5452605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C51F-DCF7-4121-90D7-799B5242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2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949-8D5E-458D-913E-D66BD72D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DFDE-D7E1-4D38-A331-EB254F78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DB821-3761-448F-A774-1EABE0C2C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F219F-3A73-4BB6-B2CE-EB90548E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0081E-0FC8-4E95-B5D5-5AB3D5F1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11474-8714-40D2-AABE-CD27EA2E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8FC9-248B-4E90-90A1-A91B2579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CEBC4-A7C5-4160-A070-B918452DE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0820B-673C-4F9E-9FC4-328A3ED35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6B6A8-DC9E-4A0B-85BA-31A7BC89F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A141-E8F2-415D-ADB0-3E5AEFABA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D5DD4-04B5-41A1-8CF0-A06DEB9A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0BBEF-5FD8-4BE6-8A84-1B4A7AFA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BEAA7-6746-4AA4-B110-83D0844A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AEA1-8F96-4DDD-A1AD-9A093AE2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C5C61-2CE6-4572-875F-35C249E8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BCFE4-8204-4210-ACA2-5546CA64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7451F-5593-4D90-A517-0D6C7A4A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7EDF4-5CAF-4221-AECC-BB20635B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E5B94-B72C-404D-ADEF-671A3507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562-0A1D-4B50-B024-CC0241F2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E5B0-66CB-4523-A347-99D8401C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15ACA-0C27-4FE5-BF46-A8C26B9C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057C4-D42F-491B-A307-C9DB39F8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318FC-CC7A-45D4-91FF-84D00DDE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6A615-EDE4-4900-A6EA-381370CA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E1059-578C-4012-A208-C3CA98B6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6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FD8B-A0E6-4867-B6A7-F365F2E2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8DC24-FA0E-41F3-A08D-C73AEDA80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51076-FE51-45CE-8E61-86A26411A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C2A30-D824-409B-8FCF-43C69ACA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2501D-7EB3-417E-91D6-55B9C025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B3638-2674-4107-9DCD-4FAE5CFA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3F1C2-67F2-44CE-B131-4ECC15FE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CB801-07A6-414A-9E64-0646518B8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9273D-3D15-4A8B-BDBB-81933CC5C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8170-E934-48FF-8927-1D861E3B823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9990D-BA32-4FB0-83EA-79D235848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61D5-AA3B-42C4-AE82-7F4118E46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415D-3811-457E-A177-1A85C1E9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636354" y="267613"/>
            <a:ext cx="8027609" cy="6420247"/>
            <a:chOff x="0" y="0"/>
            <a:chExt cx="219196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4E9A96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04860" y="1956965"/>
            <a:ext cx="751210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87"/>
              </a:lnSpc>
              <a:spcBef>
                <a:spcPct val="0"/>
              </a:spcBef>
            </a:pP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1584" y="481811"/>
            <a:ext cx="7463129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15" y="2560910"/>
            <a:ext cx="6587380" cy="4027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7CF87559-52E9-4C04-AD98-19EB7A571095}"/>
              </a:ext>
            </a:extLst>
          </p:cNvPr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10B6E9E1-C5A4-4D1A-8931-B185219EF306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B85E4AD3-37D9-44E1-A092-76F4CA6FD16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1EF952-71B5-4BB1-A946-D50EABAE9247}"/>
              </a:ext>
            </a:extLst>
          </p:cNvPr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endParaRPr lang="en-US" sz="2667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8B0C5-5995-45DF-AEE4-0E62BF77D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BB092-0FB2-4CA1-9FB2-E3EC8287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43" y="509544"/>
            <a:ext cx="11831329" cy="41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ECE989CC-D1C9-42F7-BD13-7966A5256B4B}"/>
              </a:ext>
            </a:extLst>
          </p:cNvPr>
          <p:cNvGrpSpPr/>
          <p:nvPr/>
        </p:nvGrpSpPr>
        <p:grpSpPr>
          <a:xfrm>
            <a:off x="1709153" y="943047"/>
            <a:ext cx="8298447" cy="3562539"/>
            <a:chOff x="0" y="0"/>
            <a:chExt cx="2947041" cy="1570608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7DCFE554-C00D-4AE5-95E0-134AA51C16F3}"/>
                </a:ext>
              </a:extLst>
            </p:cNvPr>
            <p:cNvSpPr/>
            <p:nvPr/>
          </p:nvSpPr>
          <p:spPr>
            <a:xfrm>
              <a:off x="0" y="0"/>
              <a:ext cx="2947041" cy="1570608"/>
            </a:xfrm>
            <a:custGeom>
              <a:avLst/>
              <a:gdLst/>
              <a:ahLst/>
              <a:cxnLst/>
              <a:rect l="l" t="t" r="r" b="b"/>
              <a:pathLst>
                <a:path w="2947041" h="1570608">
                  <a:moveTo>
                    <a:pt x="35286" y="0"/>
                  </a:moveTo>
                  <a:lnTo>
                    <a:pt x="2911754" y="0"/>
                  </a:lnTo>
                  <a:cubicBezTo>
                    <a:pt x="2921113" y="0"/>
                    <a:pt x="2930088" y="3718"/>
                    <a:pt x="2936706" y="10335"/>
                  </a:cubicBezTo>
                  <a:cubicBezTo>
                    <a:pt x="2943323" y="16953"/>
                    <a:pt x="2947041" y="25928"/>
                    <a:pt x="2947041" y="35286"/>
                  </a:cubicBezTo>
                  <a:lnTo>
                    <a:pt x="2947041" y="1535322"/>
                  </a:lnTo>
                  <a:cubicBezTo>
                    <a:pt x="2947041" y="1544680"/>
                    <a:pt x="2943323" y="1553655"/>
                    <a:pt x="2936706" y="1560273"/>
                  </a:cubicBezTo>
                  <a:cubicBezTo>
                    <a:pt x="2930088" y="1566890"/>
                    <a:pt x="2921113" y="1570608"/>
                    <a:pt x="2911754" y="1570608"/>
                  </a:cubicBezTo>
                  <a:lnTo>
                    <a:pt x="35286" y="1570608"/>
                  </a:lnTo>
                  <a:cubicBezTo>
                    <a:pt x="15798" y="1570608"/>
                    <a:pt x="0" y="1554810"/>
                    <a:pt x="0" y="1535322"/>
                  </a:cubicBezTo>
                  <a:lnTo>
                    <a:pt x="0" y="35286"/>
                  </a:lnTo>
                  <a:cubicBezTo>
                    <a:pt x="0" y="15798"/>
                    <a:pt x="15798" y="0"/>
                    <a:pt x="35286" y="0"/>
                  </a:cubicBezTo>
                  <a:close/>
                </a:path>
              </a:pathLst>
            </a:custGeom>
            <a:solidFill>
              <a:srgbClr val="FAF9F0"/>
            </a:solidFill>
            <a:ln w="47625">
              <a:solidFill>
                <a:srgbClr val="CF746D"/>
              </a:solidFill>
            </a:ln>
          </p:spPr>
        </p: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A1F730AB-870B-4C27-B5F0-726F9E05115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9246721-704D-4453-AC31-93F3FDC73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21" y="220712"/>
            <a:ext cx="4958510" cy="723455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11C9B0AE-B85E-49D6-86B2-0DA151477DBB}"/>
              </a:ext>
            </a:extLst>
          </p:cNvPr>
          <p:cNvSpPr txBox="1"/>
          <p:nvPr/>
        </p:nvSpPr>
        <p:spPr>
          <a:xfrm>
            <a:off x="1885771" y="1092640"/>
            <a:ext cx="800463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ham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tòi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khám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túc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7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76815-A687-4C2F-85AC-E67C6143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04" y="1313800"/>
            <a:ext cx="6344454" cy="3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636354" y="267613"/>
            <a:ext cx="8027609" cy="6420247"/>
            <a:chOff x="0" y="0"/>
            <a:chExt cx="2191961" cy="2167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4E9A96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04860" y="1956965"/>
            <a:ext cx="751210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87"/>
              </a:lnSpc>
              <a:spcBef>
                <a:spcPct val="0"/>
              </a:spcBef>
            </a:pP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1584" y="481811"/>
            <a:ext cx="7463129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15" y="2560910"/>
            <a:ext cx="6587380" cy="40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FA6297B4-54BF-4CEA-A33C-D38FD8E8CC9D}"/>
              </a:ext>
            </a:extLst>
          </p:cNvPr>
          <p:cNvGrpSpPr/>
          <p:nvPr/>
        </p:nvGrpSpPr>
        <p:grpSpPr>
          <a:xfrm>
            <a:off x="3636354" y="267613"/>
            <a:ext cx="8027609" cy="6420247"/>
            <a:chOff x="0" y="0"/>
            <a:chExt cx="2191961" cy="2167467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041467E5-3F9C-4239-B6FC-418BEAFCAFBE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4E9A96"/>
              </a:solidFill>
            </a:ln>
          </p:spPr>
        </p:sp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3DB525CE-02E5-4B95-8888-628E5DD9AF3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16">
            <a:extLst>
              <a:ext uri="{FF2B5EF4-FFF2-40B4-BE49-F238E27FC236}">
                <a16:creationId xmlns:a16="http://schemas.microsoft.com/office/drawing/2014/main" id="{B5C29046-84BB-44B4-9EAD-60A547564873}"/>
              </a:ext>
            </a:extLst>
          </p:cNvPr>
          <p:cNvSpPr txBox="1"/>
          <p:nvPr/>
        </p:nvSpPr>
        <p:spPr>
          <a:xfrm>
            <a:off x="3992609" y="1752193"/>
            <a:ext cx="751210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17" indent="-342917" algn="just">
              <a:lnSpc>
                <a:spcPts val="2987"/>
              </a:lnSpc>
              <a:spcBef>
                <a:spcPct val="0"/>
              </a:spcBef>
              <a:buAutoNum type="arabicPeriod"/>
            </a:pP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10,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86A0074F-8D12-47A8-A030-C9AD2C505D0D}"/>
              </a:ext>
            </a:extLst>
          </p:cNvPr>
          <p:cNvSpPr txBox="1"/>
          <p:nvPr/>
        </p:nvSpPr>
        <p:spPr>
          <a:xfrm>
            <a:off x="4041584" y="481811"/>
            <a:ext cx="7463129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8B7D366-DED8-476A-8B83-B2A84C9F223D}"/>
              </a:ext>
            </a:extLst>
          </p:cNvPr>
          <p:cNvSpPr txBox="1"/>
          <p:nvPr/>
        </p:nvSpPr>
        <p:spPr>
          <a:xfrm>
            <a:off x="4041584" y="2695659"/>
            <a:ext cx="7463129" cy="3693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667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>
              <a:spcBef>
                <a:spcPct val="0"/>
              </a:spcBef>
            </a:pP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quỹ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soát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6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5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0ED927-8428-4BEA-A31C-9269583727DC}"/>
              </a:ext>
            </a:extLst>
          </p:cNvPr>
          <p:cNvSpPr/>
          <p:nvPr/>
        </p:nvSpPr>
        <p:spPr>
          <a:xfrm>
            <a:off x="4131183" y="685800"/>
            <a:ext cx="2160726" cy="3016721"/>
          </a:xfrm>
          <a:custGeom>
            <a:avLst/>
            <a:gdLst/>
            <a:ahLst/>
            <a:cxnLst/>
            <a:rect l="l" t="t" r="r" b="b"/>
            <a:pathLst>
              <a:path w="3241089" h="4525081">
                <a:moveTo>
                  <a:pt x="0" y="0"/>
                </a:moveTo>
                <a:lnTo>
                  <a:pt x="3241090" y="0"/>
                </a:lnTo>
                <a:lnTo>
                  <a:pt x="3241090" y="4525081"/>
                </a:lnTo>
                <a:lnTo>
                  <a:pt x="0" y="4525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0C1D6A72-5F8C-4E1B-90F9-3173AA017858}"/>
              </a:ext>
            </a:extLst>
          </p:cNvPr>
          <p:cNvGrpSpPr/>
          <p:nvPr/>
        </p:nvGrpSpPr>
        <p:grpSpPr>
          <a:xfrm>
            <a:off x="685800" y="685800"/>
            <a:ext cx="6408003" cy="5435600"/>
            <a:chOff x="0" y="0"/>
            <a:chExt cx="2191961" cy="2167467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F940F3A3-A4F1-42BB-8AD1-8D276496DD99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B578A7"/>
              </a:solidFill>
            </a:ln>
          </p:spPr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99BE4575-C580-42A7-A3F8-7C5EDC8D870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TextBox 16">
            <a:extLst>
              <a:ext uri="{FF2B5EF4-FFF2-40B4-BE49-F238E27FC236}">
                <a16:creationId xmlns:a16="http://schemas.microsoft.com/office/drawing/2014/main" id="{D0DECCF6-B23B-43C1-9BAC-B112E648DFBD}"/>
              </a:ext>
            </a:extLst>
          </p:cNvPr>
          <p:cNvSpPr txBox="1"/>
          <p:nvPr/>
        </p:nvSpPr>
        <p:spPr>
          <a:xfrm>
            <a:off x="957755" y="1286163"/>
            <a:ext cx="598548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87"/>
              </a:lnSpc>
              <a:spcBef>
                <a:spcPct val="0"/>
              </a:spcBef>
            </a:pP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9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soát</a:t>
            </a: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9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A8CD50CF-4490-4F4C-B6BC-AB6CBACA44F1}"/>
              </a:ext>
            </a:extLst>
          </p:cNvPr>
          <p:cNvSpPr txBox="1"/>
          <p:nvPr/>
        </p:nvSpPr>
        <p:spPr>
          <a:xfrm>
            <a:off x="954405" y="1822997"/>
            <a:ext cx="590359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87"/>
              </a:lnSpc>
              <a:spcBef>
                <a:spcPct val="0"/>
              </a:spcBef>
            </a:pP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endParaRPr lang="en-US" sz="2667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9C1EFF-1237-4C2B-9312-CDC33676DDEE}"/>
              </a:ext>
            </a:extLst>
          </p:cNvPr>
          <p:cNvSpPr/>
          <p:nvPr/>
        </p:nvSpPr>
        <p:spPr>
          <a:xfrm>
            <a:off x="851242" y="2812410"/>
            <a:ext cx="2646614" cy="736509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en-US" sz="2667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FEBC2A-99CE-48FF-AADE-0CB8FB7736F4}"/>
              </a:ext>
            </a:extLst>
          </p:cNvPr>
          <p:cNvSpPr/>
          <p:nvPr/>
        </p:nvSpPr>
        <p:spPr>
          <a:xfrm>
            <a:off x="3643202" y="2812410"/>
            <a:ext cx="1794294" cy="736509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2667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66E42B-6A0B-476C-BB53-987B1136AAB7}"/>
              </a:ext>
            </a:extLst>
          </p:cNvPr>
          <p:cNvSpPr/>
          <p:nvPr/>
        </p:nvSpPr>
        <p:spPr>
          <a:xfrm>
            <a:off x="5613032" y="2812410"/>
            <a:ext cx="1330207" cy="736509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endParaRPr lang="en-US" sz="2667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0F259-EB6E-4BAE-9BD0-F7A830F3FDC7}"/>
              </a:ext>
            </a:extLst>
          </p:cNvPr>
          <p:cNvSpPr/>
          <p:nvPr/>
        </p:nvSpPr>
        <p:spPr>
          <a:xfrm>
            <a:off x="841710" y="3640615"/>
            <a:ext cx="6091997" cy="763913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0473F489-EB99-4212-81D1-85F0CA210DCA}"/>
              </a:ext>
            </a:extLst>
          </p:cNvPr>
          <p:cNvSpPr txBox="1"/>
          <p:nvPr/>
        </p:nvSpPr>
        <p:spPr>
          <a:xfrm>
            <a:off x="1004129" y="4538004"/>
            <a:ext cx="516343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87"/>
              </a:lnSpc>
              <a:spcBef>
                <a:spcPct val="0"/>
              </a:spcBef>
            </a:pP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6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676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3FAEF9C-ED2A-490C-823D-F58514D328CC}"/>
              </a:ext>
            </a:extLst>
          </p:cNvPr>
          <p:cNvGrpSpPr/>
          <p:nvPr/>
        </p:nvGrpSpPr>
        <p:grpSpPr>
          <a:xfrm>
            <a:off x="5957800" y="685800"/>
            <a:ext cx="5548401" cy="5486400"/>
            <a:chOff x="0" y="0"/>
            <a:chExt cx="2191961" cy="2167467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F5328476-A78F-4EA6-9468-9C5932CD75CF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D8AAEBF7-94F5-4724-82A1-8A99A786931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BCE83E-3B43-46CF-99BF-9C904573AA21}"/>
              </a:ext>
            </a:extLst>
          </p:cNvPr>
          <p:cNvSpPr txBox="1"/>
          <p:nvPr/>
        </p:nvSpPr>
        <p:spPr>
          <a:xfrm>
            <a:off x="6248400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AF8F2-1B4A-4EC1-A779-4FCA0A8F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74" y="1447227"/>
            <a:ext cx="8453853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HH</cp:lastModifiedBy>
  <cp:revision>2</cp:revision>
  <dcterms:created xsi:type="dcterms:W3CDTF">2023-10-20T03:32:48Z</dcterms:created>
  <dcterms:modified xsi:type="dcterms:W3CDTF">2023-10-20T03:36:18Z</dcterms:modified>
</cp:coreProperties>
</file>