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2" r:id="rId4"/>
    <p:sldId id="264" r:id="rId5"/>
    <p:sldId id="266" r:id="rId6"/>
    <p:sldId id="268" r:id="rId7"/>
    <p:sldId id="283" r:id="rId8"/>
    <p:sldId id="272" r:id="rId9"/>
    <p:sldId id="292" r:id="rId10"/>
    <p:sldId id="293" r:id="rId11"/>
    <p:sldId id="258" r:id="rId12"/>
    <p:sldId id="284" r:id="rId13"/>
    <p:sldId id="286" r:id="rId14"/>
    <p:sldId id="265" r:id="rId15"/>
    <p:sldId id="274" r:id="rId16"/>
    <p:sldId id="275" r:id="rId17"/>
    <p:sldId id="277" r:id="rId18"/>
    <p:sldId id="279" r:id="rId19"/>
    <p:sldId id="287" r:id="rId20"/>
    <p:sldId id="278" r:id="rId21"/>
    <p:sldId id="291" r:id="rId22"/>
    <p:sldId id="288" r:id="rId23"/>
    <p:sldId id="28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0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DB42A-8CAB-4523-A9E1-58ED20424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ECD672-AEE7-4E2D-860E-0019364B66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18FA60-7F05-4B67-BE59-2EA6302C0431}"/>
              </a:ext>
            </a:extLst>
          </p:cNvPr>
          <p:cNvSpPr>
            <a:spLocks noGrp="1"/>
          </p:cNvSpPr>
          <p:nvPr>
            <p:ph type="dt" sz="half" idx="10"/>
          </p:nvPr>
        </p:nvSpPr>
        <p:spPr/>
        <p:txBody>
          <a:bodyPr/>
          <a:lstStyle/>
          <a:p>
            <a:fld id="{25C3B369-6948-4F89-83F6-4A8BF2052CC9}" type="datetimeFigureOut">
              <a:rPr lang="en-US" smtClean="0"/>
              <a:t>10/20/2023</a:t>
            </a:fld>
            <a:endParaRPr lang="en-US"/>
          </a:p>
        </p:txBody>
      </p:sp>
      <p:sp>
        <p:nvSpPr>
          <p:cNvPr id="5" name="Footer Placeholder 4">
            <a:extLst>
              <a:ext uri="{FF2B5EF4-FFF2-40B4-BE49-F238E27FC236}">
                <a16:creationId xmlns:a16="http://schemas.microsoft.com/office/drawing/2014/main" id="{84B61443-2B9B-4E66-B381-FBF1CB371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A4218-588A-4450-882D-40F24FC04917}"/>
              </a:ext>
            </a:extLst>
          </p:cNvPr>
          <p:cNvSpPr>
            <a:spLocks noGrp="1"/>
          </p:cNvSpPr>
          <p:nvPr>
            <p:ph type="sldNum" sz="quarter" idx="12"/>
          </p:nvPr>
        </p:nvSpPr>
        <p:spPr/>
        <p:txBody>
          <a:bodyPr/>
          <a:lstStyle/>
          <a:p>
            <a:fld id="{3ECA831D-AF8A-4093-8DF4-7B66203816EB}" type="slidenum">
              <a:rPr lang="en-US" smtClean="0"/>
              <a:t>‹#›</a:t>
            </a:fld>
            <a:endParaRPr lang="en-US"/>
          </a:p>
        </p:txBody>
      </p:sp>
    </p:spTree>
    <p:extLst>
      <p:ext uri="{BB962C8B-B14F-4D97-AF65-F5344CB8AC3E}">
        <p14:creationId xmlns:p14="http://schemas.microsoft.com/office/powerpoint/2010/main" val="49795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7D02-90D1-442C-8B59-A85652B975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F40FE9-B878-49D6-9305-237A5E09B4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5725C-BD5E-4004-92C1-90471D5A7CBB}"/>
              </a:ext>
            </a:extLst>
          </p:cNvPr>
          <p:cNvSpPr>
            <a:spLocks noGrp="1"/>
          </p:cNvSpPr>
          <p:nvPr>
            <p:ph type="dt" sz="half" idx="10"/>
          </p:nvPr>
        </p:nvSpPr>
        <p:spPr/>
        <p:txBody>
          <a:bodyPr/>
          <a:lstStyle/>
          <a:p>
            <a:fld id="{25C3B369-6948-4F89-83F6-4A8BF2052CC9}" type="datetimeFigureOut">
              <a:rPr lang="en-US" smtClean="0"/>
              <a:t>10/20/2023</a:t>
            </a:fld>
            <a:endParaRPr lang="en-US"/>
          </a:p>
        </p:txBody>
      </p:sp>
      <p:sp>
        <p:nvSpPr>
          <p:cNvPr id="5" name="Footer Placeholder 4">
            <a:extLst>
              <a:ext uri="{FF2B5EF4-FFF2-40B4-BE49-F238E27FC236}">
                <a16:creationId xmlns:a16="http://schemas.microsoft.com/office/drawing/2014/main" id="{D4E4F1A0-0A67-467E-9882-437AAD214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C4E9A-E15B-464E-8F8D-47843010582B}"/>
              </a:ext>
            </a:extLst>
          </p:cNvPr>
          <p:cNvSpPr>
            <a:spLocks noGrp="1"/>
          </p:cNvSpPr>
          <p:nvPr>
            <p:ph type="sldNum" sz="quarter" idx="12"/>
          </p:nvPr>
        </p:nvSpPr>
        <p:spPr/>
        <p:txBody>
          <a:bodyPr/>
          <a:lstStyle/>
          <a:p>
            <a:fld id="{3ECA831D-AF8A-4093-8DF4-7B66203816EB}" type="slidenum">
              <a:rPr lang="en-US" smtClean="0"/>
              <a:t>‹#›</a:t>
            </a:fld>
            <a:endParaRPr lang="en-US"/>
          </a:p>
        </p:txBody>
      </p:sp>
    </p:spTree>
    <p:extLst>
      <p:ext uri="{BB962C8B-B14F-4D97-AF65-F5344CB8AC3E}">
        <p14:creationId xmlns:p14="http://schemas.microsoft.com/office/powerpoint/2010/main" val="138816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3351F0-5D4F-4FD5-978F-CCCC63FBB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9087E1-D3AF-4CEA-8E79-FA600C430B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F8AB8-6D6A-4CA2-B6DF-473298F4E467}"/>
              </a:ext>
            </a:extLst>
          </p:cNvPr>
          <p:cNvSpPr>
            <a:spLocks noGrp="1"/>
          </p:cNvSpPr>
          <p:nvPr>
            <p:ph type="dt" sz="half" idx="10"/>
          </p:nvPr>
        </p:nvSpPr>
        <p:spPr/>
        <p:txBody>
          <a:bodyPr/>
          <a:lstStyle/>
          <a:p>
            <a:fld id="{25C3B369-6948-4F89-83F6-4A8BF2052CC9}" type="datetimeFigureOut">
              <a:rPr lang="en-US" smtClean="0"/>
              <a:t>10/20/2023</a:t>
            </a:fld>
            <a:endParaRPr lang="en-US"/>
          </a:p>
        </p:txBody>
      </p:sp>
      <p:sp>
        <p:nvSpPr>
          <p:cNvPr id="5" name="Footer Placeholder 4">
            <a:extLst>
              <a:ext uri="{FF2B5EF4-FFF2-40B4-BE49-F238E27FC236}">
                <a16:creationId xmlns:a16="http://schemas.microsoft.com/office/drawing/2014/main" id="{15BA13E5-8068-4F6B-9EEC-148CFCDA2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23A79-7C65-41D4-9176-18841586FFAC}"/>
              </a:ext>
            </a:extLst>
          </p:cNvPr>
          <p:cNvSpPr>
            <a:spLocks noGrp="1"/>
          </p:cNvSpPr>
          <p:nvPr>
            <p:ph type="sldNum" sz="quarter" idx="12"/>
          </p:nvPr>
        </p:nvSpPr>
        <p:spPr/>
        <p:txBody>
          <a:bodyPr/>
          <a:lstStyle/>
          <a:p>
            <a:fld id="{3ECA831D-AF8A-4093-8DF4-7B66203816EB}" type="slidenum">
              <a:rPr lang="en-US" smtClean="0"/>
              <a:t>‹#›</a:t>
            </a:fld>
            <a:endParaRPr lang="en-US"/>
          </a:p>
        </p:txBody>
      </p:sp>
    </p:spTree>
    <p:extLst>
      <p:ext uri="{BB962C8B-B14F-4D97-AF65-F5344CB8AC3E}">
        <p14:creationId xmlns:p14="http://schemas.microsoft.com/office/powerpoint/2010/main" val="57237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2023/10/20</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pic>
        <p:nvPicPr>
          <p:cNvPr id="9" name="Picture 8">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12" name="Picture 11">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13" name="TextBox 3">
            <a:extLst>
              <a:ext uri="{FF2B5EF4-FFF2-40B4-BE49-F238E27FC236}">
                <a16:creationId xmlns:a16="http://schemas.microsoft.com/office/drawing/2014/main" id="{F9034237-DA06-4066-849E-00A115FF4EA1}"/>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9E5F6F2C-DE77-4B3E-986A-23D69ABD846E}"/>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2193998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4" name="Picture 3">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5" name="TextBox 3">
            <a:extLst>
              <a:ext uri="{FF2B5EF4-FFF2-40B4-BE49-F238E27FC236}">
                <a16:creationId xmlns:a16="http://schemas.microsoft.com/office/drawing/2014/main" id="{F9034237-DA06-4066-849E-00A115FF4EA1}"/>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6" name="Title 1">
            <a:extLst>
              <a:ext uri="{FF2B5EF4-FFF2-40B4-BE49-F238E27FC236}">
                <a16:creationId xmlns:a16="http://schemas.microsoft.com/office/drawing/2014/main" id="{9E5F6F2C-DE77-4B3E-986A-23D69ABD846E}"/>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7"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8" name="Title 1">
            <a:extLst>
              <a:ext uri="{FF2B5EF4-FFF2-40B4-BE49-F238E27FC236}">
                <a16:creationId xmlns:a16="http://schemas.microsoft.com/office/drawing/2014/main" id="{6AA5128D-EAF5-483C-871A-4BFED87FD86D}"/>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216542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78394-F9C9-45EE-9E9B-61FD1B9170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1821C-C163-4A2C-81B4-4A7A97022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7B798-6CE6-4D5B-A918-E27F8502E330}"/>
              </a:ext>
            </a:extLst>
          </p:cNvPr>
          <p:cNvSpPr>
            <a:spLocks noGrp="1"/>
          </p:cNvSpPr>
          <p:nvPr>
            <p:ph type="dt" sz="half" idx="10"/>
          </p:nvPr>
        </p:nvSpPr>
        <p:spPr/>
        <p:txBody>
          <a:bodyPr/>
          <a:lstStyle/>
          <a:p>
            <a:fld id="{25C3B369-6948-4F89-83F6-4A8BF2052CC9}" type="datetimeFigureOut">
              <a:rPr lang="en-US" smtClean="0"/>
              <a:t>10/20/2023</a:t>
            </a:fld>
            <a:endParaRPr lang="en-US"/>
          </a:p>
        </p:txBody>
      </p:sp>
      <p:sp>
        <p:nvSpPr>
          <p:cNvPr id="5" name="Footer Placeholder 4">
            <a:extLst>
              <a:ext uri="{FF2B5EF4-FFF2-40B4-BE49-F238E27FC236}">
                <a16:creationId xmlns:a16="http://schemas.microsoft.com/office/drawing/2014/main" id="{2D1F3FA4-6022-4C29-9A9E-58EE60BBE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4245E-2C4A-48FC-8814-FE9CD83B09C5}"/>
              </a:ext>
            </a:extLst>
          </p:cNvPr>
          <p:cNvSpPr>
            <a:spLocks noGrp="1"/>
          </p:cNvSpPr>
          <p:nvPr>
            <p:ph type="sldNum" sz="quarter" idx="12"/>
          </p:nvPr>
        </p:nvSpPr>
        <p:spPr/>
        <p:txBody>
          <a:bodyPr/>
          <a:lstStyle/>
          <a:p>
            <a:fld id="{3ECA831D-AF8A-4093-8DF4-7B66203816EB}" type="slidenum">
              <a:rPr lang="en-US" smtClean="0"/>
              <a:t>‹#›</a:t>
            </a:fld>
            <a:endParaRPr lang="en-US"/>
          </a:p>
        </p:txBody>
      </p:sp>
    </p:spTree>
    <p:extLst>
      <p:ext uri="{BB962C8B-B14F-4D97-AF65-F5344CB8AC3E}">
        <p14:creationId xmlns:p14="http://schemas.microsoft.com/office/powerpoint/2010/main" val="376711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5DAC-390A-4612-A088-19152148F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2B08C-3E60-45CA-94E7-B79893680C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554F8-DA91-4E12-8BEF-60825ED03E76}"/>
              </a:ext>
            </a:extLst>
          </p:cNvPr>
          <p:cNvSpPr>
            <a:spLocks noGrp="1"/>
          </p:cNvSpPr>
          <p:nvPr>
            <p:ph type="dt" sz="half" idx="10"/>
          </p:nvPr>
        </p:nvSpPr>
        <p:spPr/>
        <p:txBody>
          <a:bodyPr/>
          <a:lstStyle/>
          <a:p>
            <a:fld id="{25C3B369-6948-4F89-83F6-4A8BF2052CC9}" type="datetimeFigureOut">
              <a:rPr lang="en-US" smtClean="0"/>
              <a:t>10/20/2023</a:t>
            </a:fld>
            <a:endParaRPr lang="en-US"/>
          </a:p>
        </p:txBody>
      </p:sp>
      <p:sp>
        <p:nvSpPr>
          <p:cNvPr id="5" name="Footer Placeholder 4">
            <a:extLst>
              <a:ext uri="{FF2B5EF4-FFF2-40B4-BE49-F238E27FC236}">
                <a16:creationId xmlns:a16="http://schemas.microsoft.com/office/drawing/2014/main" id="{E5918CE9-DB42-4F6A-9AB5-B2113C1F6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A4EC6-8B49-49C8-A5BF-01EDB77DD9D0}"/>
              </a:ext>
            </a:extLst>
          </p:cNvPr>
          <p:cNvSpPr>
            <a:spLocks noGrp="1"/>
          </p:cNvSpPr>
          <p:nvPr>
            <p:ph type="sldNum" sz="quarter" idx="12"/>
          </p:nvPr>
        </p:nvSpPr>
        <p:spPr/>
        <p:txBody>
          <a:bodyPr/>
          <a:lstStyle/>
          <a:p>
            <a:fld id="{3ECA831D-AF8A-4093-8DF4-7B66203816EB}" type="slidenum">
              <a:rPr lang="en-US" smtClean="0"/>
              <a:t>‹#›</a:t>
            </a:fld>
            <a:endParaRPr lang="en-US"/>
          </a:p>
        </p:txBody>
      </p:sp>
    </p:spTree>
    <p:extLst>
      <p:ext uri="{BB962C8B-B14F-4D97-AF65-F5344CB8AC3E}">
        <p14:creationId xmlns:p14="http://schemas.microsoft.com/office/powerpoint/2010/main" val="50124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1D9D4-8BB4-4B13-B498-684428CF6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BC2C9-F4A6-4523-95AF-4C422BB2BA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841344-EFAA-40C3-A596-1BEA6BE57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253AA3-8630-4171-B397-E30EDD28C63F}"/>
              </a:ext>
            </a:extLst>
          </p:cNvPr>
          <p:cNvSpPr>
            <a:spLocks noGrp="1"/>
          </p:cNvSpPr>
          <p:nvPr>
            <p:ph type="dt" sz="half" idx="10"/>
          </p:nvPr>
        </p:nvSpPr>
        <p:spPr/>
        <p:txBody>
          <a:bodyPr/>
          <a:lstStyle/>
          <a:p>
            <a:fld id="{25C3B369-6948-4F89-83F6-4A8BF2052CC9}" type="datetimeFigureOut">
              <a:rPr lang="en-US" smtClean="0"/>
              <a:t>10/20/2023</a:t>
            </a:fld>
            <a:endParaRPr lang="en-US"/>
          </a:p>
        </p:txBody>
      </p:sp>
      <p:sp>
        <p:nvSpPr>
          <p:cNvPr id="6" name="Footer Placeholder 5">
            <a:extLst>
              <a:ext uri="{FF2B5EF4-FFF2-40B4-BE49-F238E27FC236}">
                <a16:creationId xmlns:a16="http://schemas.microsoft.com/office/drawing/2014/main" id="{44D8B52D-F7D7-41C5-8C5A-1B61742AFF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82784-3F7B-405E-B109-904FBBB0215F}"/>
              </a:ext>
            </a:extLst>
          </p:cNvPr>
          <p:cNvSpPr>
            <a:spLocks noGrp="1"/>
          </p:cNvSpPr>
          <p:nvPr>
            <p:ph type="sldNum" sz="quarter" idx="12"/>
          </p:nvPr>
        </p:nvSpPr>
        <p:spPr/>
        <p:txBody>
          <a:bodyPr/>
          <a:lstStyle/>
          <a:p>
            <a:fld id="{3ECA831D-AF8A-4093-8DF4-7B66203816EB}" type="slidenum">
              <a:rPr lang="en-US" smtClean="0"/>
              <a:t>‹#›</a:t>
            </a:fld>
            <a:endParaRPr lang="en-US"/>
          </a:p>
        </p:txBody>
      </p:sp>
    </p:spTree>
    <p:extLst>
      <p:ext uri="{BB962C8B-B14F-4D97-AF65-F5344CB8AC3E}">
        <p14:creationId xmlns:p14="http://schemas.microsoft.com/office/powerpoint/2010/main" val="140446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52A0-C10D-49CD-9CEB-544D7EC954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D2A3E-F3B3-48B7-9B2F-6F570E7EC7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D2CA39-F18E-4001-AAB9-1E21E2FF4F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61FD7-3D6F-4A44-AC6E-054BB6AB13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0C18A4-EFE6-41F7-AC85-4F0F473107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DA1B7-BAF4-4ACF-91DB-E37B8ACE9FE5}"/>
              </a:ext>
            </a:extLst>
          </p:cNvPr>
          <p:cNvSpPr>
            <a:spLocks noGrp="1"/>
          </p:cNvSpPr>
          <p:nvPr>
            <p:ph type="dt" sz="half" idx="10"/>
          </p:nvPr>
        </p:nvSpPr>
        <p:spPr/>
        <p:txBody>
          <a:bodyPr/>
          <a:lstStyle/>
          <a:p>
            <a:fld id="{25C3B369-6948-4F89-83F6-4A8BF2052CC9}" type="datetimeFigureOut">
              <a:rPr lang="en-US" smtClean="0"/>
              <a:t>10/20/2023</a:t>
            </a:fld>
            <a:endParaRPr lang="en-US"/>
          </a:p>
        </p:txBody>
      </p:sp>
      <p:sp>
        <p:nvSpPr>
          <p:cNvPr id="8" name="Footer Placeholder 7">
            <a:extLst>
              <a:ext uri="{FF2B5EF4-FFF2-40B4-BE49-F238E27FC236}">
                <a16:creationId xmlns:a16="http://schemas.microsoft.com/office/drawing/2014/main" id="{104A4127-F18C-4807-A135-F2E50100CF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E33A8D-C646-446F-B6D0-2C20B3DD11BB}"/>
              </a:ext>
            </a:extLst>
          </p:cNvPr>
          <p:cNvSpPr>
            <a:spLocks noGrp="1"/>
          </p:cNvSpPr>
          <p:nvPr>
            <p:ph type="sldNum" sz="quarter" idx="12"/>
          </p:nvPr>
        </p:nvSpPr>
        <p:spPr/>
        <p:txBody>
          <a:bodyPr/>
          <a:lstStyle/>
          <a:p>
            <a:fld id="{3ECA831D-AF8A-4093-8DF4-7B66203816EB}" type="slidenum">
              <a:rPr lang="en-US" smtClean="0"/>
              <a:t>‹#›</a:t>
            </a:fld>
            <a:endParaRPr lang="en-US"/>
          </a:p>
        </p:txBody>
      </p:sp>
    </p:spTree>
    <p:extLst>
      <p:ext uri="{BB962C8B-B14F-4D97-AF65-F5344CB8AC3E}">
        <p14:creationId xmlns:p14="http://schemas.microsoft.com/office/powerpoint/2010/main" val="336814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146A-D27A-436F-9614-C449BCCE8E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7E2F41-764B-4582-9999-10D5328DD6C9}"/>
              </a:ext>
            </a:extLst>
          </p:cNvPr>
          <p:cNvSpPr>
            <a:spLocks noGrp="1"/>
          </p:cNvSpPr>
          <p:nvPr>
            <p:ph type="dt" sz="half" idx="10"/>
          </p:nvPr>
        </p:nvSpPr>
        <p:spPr/>
        <p:txBody>
          <a:bodyPr/>
          <a:lstStyle/>
          <a:p>
            <a:fld id="{25C3B369-6948-4F89-83F6-4A8BF2052CC9}" type="datetimeFigureOut">
              <a:rPr lang="en-US" smtClean="0"/>
              <a:t>10/20/2023</a:t>
            </a:fld>
            <a:endParaRPr lang="en-US"/>
          </a:p>
        </p:txBody>
      </p:sp>
      <p:sp>
        <p:nvSpPr>
          <p:cNvPr id="4" name="Footer Placeholder 3">
            <a:extLst>
              <a:ext uri="{FF2B5EF4-FFF2-40B4-BE49-F238E27FC236}">
                <a16:creationId xmlns:a16="http://schemas.microsoft.com/office/drawing/2014/main" id="{6B375F0B-BB14-40F7-9F68-42841CB19D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37AA92-0F36-4F90-9355-E2B80AD39D9A}"/>
              </a:ext>
            </a:extLst>
          </p:cNvPr>
          <p:cNvSpPr>
            <a:spLocks noGrp="1"/>
          </p:cNvSpPr>
          <p:nvPr>
            <p:ph type="sldNum" sz="quarter" idx="12"/>
          </p:nvPr>
        </p:nvSpPr>
        <p:spPr/>
        <p:txBody>
          <a:bodyPr/>
          <a:lstStyle/>
          <a:p>
            <a:fld id="{3ECA831D-AF8A-4093-8DF4-7B66203816EB}" type="slidenum">
              <a:rPr lang="en-US" smtClean="0"/>
              <a:t>‹#›</a:t>
            </a:fld>
            <a:endParaRPr lang="en-US"/>
          </a:p>
        </p:txBody>
      </p:sp>
    </p:spTree>
    <p:extLst>
      <p:ext uri="{BB962C8B-B14F-4D97-AF65-F5344CB8AC3E}">
        <p14:creationId xmlns:p14="http://schemas.microsoft.com/office/powerpoint/2010/main" val="164213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76145B-9912-43B8-AFD3-3896F253A8A7}"/>
              </a:ext>
            </a:extLst>
          </p:cNvPr>
          <p:cNvSpPr>
            <a:spLocks noGrp="1"/>
          </p:cNvSpPr>
          <p:nvPr>
            <p:ph type="dt" sz="half" idx="10"/>
          </p:nvPr>
        </p:nvSpPr>
        <p:spPr/>
        <p:txBody>
          <a:bodyPr/>
          <a:lstStyle/>
          <a:p>
            <a:fld id="{25C3B369-6948-4F89-83F6-4A8BF2052CC9}" type="datetimeFigureOut">
              <a:rPr lang="en-US" smtClean="0"/>
              <a:t>10/20/2023</a:t>
            </a:fld>
            <a:endParaRPr lang="en-US"/>
          </a:p>
        </p:txBody>
      </p:sp>
      <p:sp>
        <p:nvSpPr>
          <p:cNvPr id="3" name="Footer Placeholder 2">
            <a:extLst>
              <a:ext uri="{FF2B5EF4-FFF2-40B4-BE49-F238E27FC236}">
                <a16:creationId xmlns:a16="http://schemas.microsoft.com/office/drawing/2014/main" id="{B66AABF9-1A89-476E-8F01-8F1DB1C76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6D028A-6D2E-4BDB-AABF-9DEBC04DA871}"/>
              </a:ext>
            </a:extLst>
          </p:cNvPr>
          <p:cNvSpPr>
            <a:spLocks noGrp="1"/>
          </p:cNvSpPr>
          <p:nvPr>
            <p:ph type="sldNum" sz="quarter" idx="12"/>
          </p:nvPr>
        </p:nvSpPr>
        <p:spPr/>
        <p:txBody>
          <a:bodyPr/>
          <a:lstStyle/>
          <a:p>
            <a:fld id="{3ECA831D-AF8A-4093-8DF4-7B66203816EB}" type="slidenum">
              <a:rPr lang="en-US" smtClean="0"/>
              <a:t>‹#›</a:t>
            </a:fld>
            <a:endParaRPr lang="en-US"/>
          </a:p>
        </p:txBody>
      </p:sp>
    </p:spTree>
    <p:extLst>
      <p:ext uri="{BB962C8B-B14F-4D97-AF65-F5344CB8AC3E}">
        <p14:creationId xmlns:p14="http://schemas.microsoft.com/office/powerpoint/2010/main" val="301406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6C8A-3D6D-4005-9715-04AE10E34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50774-D616-4093-8E8F-3C6F41A7F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435E5C-FA87-4D33-B4C1-56690F236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95E70-040E-4C9D-B407-F83B536DE5D3}"/>
              </a:ext>
            </a:extLst>
          </p:cNvPr>
          <p:cNvSpPr>
            <a:spLocks noGrp="1"/>
          </p:cNvSpPr>
          <p:nvPr>
            <p:ph type="dt" sz="half" idx="10"/>
          </p:nvPr>
        </p:nvSpPr>
        <p:spPr/>
        <p:txBody>
          <a:bodyPr/>
          <a:lstStyle/>
          <a:p>
            <a:fld id="{25C3B369-6948-4F89-83F6-4A8BF2052CC9}" type="datetimeFigureOut">
              <a:rPr lang="en-US" smtClean="0"/>
              <a:t>10/20/2023</a:t>
            </a:fld>
            <a:endParaRPr lang="en-US"/>
          </a:p>
        </p:txBody>
      </p:sp>
      <p:sp>
        <p:nvSpPr>
          <p:cNvPr id="6" name="Footer Placeholder 5">
            <a:extLst>
              <a:ext uri="{FF2B5EF4-FFF2-40B4-BE49-F238E27FC236}">
                <a16:creationId xmlns:a16="http://schemas.microsoft.com/office/drawing/2014/main" id="{D095D095-D1D3-4B02-B2B7-2E3456A9D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F6AB2-391B-43EC-9873-82264166C766}"/>
              </a:ext>
            </a:extLst>
          </p:cNvPr>
          <p:cNvSpPr>
            <a:spLocks noGrp="1"/>
          </p:cNvSpPr>
          <p:nvPr>
            <p:ph type="sldNum" sz="quarter" idx="12"/>
          </p:nvPr>
        </p:nvSpPr>
        <p:spPr/>
        <p:txBody>
          <a:bodyPr/>
          <a:lstStyle/>
          <a:p>
            <a:fld id="{3ECA831D-AF8A-4093-8DF4-7B66203816EB}" type="slidenum">
              <a:rPr lang="en-US" smtClean="0"/>
              <a:t>‹#›</a:t>
            </a:fld>
            <a:endParaRPr lang="en-US"/>
          </a:p>
        </p:txBody>
      </p:sp>
    </p:spTree>
    <p:extLst>
      <p:ext uri="{BB962C8B-B14F-4D97-AF65-F5344CB8AC3E}">
        <p14:creationId xmlns:p14="http://schemas.microsoft.com/office/powerpoint/2010/main" val="114859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496B-175A-4F96-886B-F66E25BE9A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B8834-32A4-470B-94C6-2A46C4526D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574122-5004-405F-B41F-1F5E94F97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7ECA9-7C8E-416D-AC92-411AF03B4A81}"/>
              </a:ext>
            </a:extLst>
          </p:cNvPr>
          <p:cNvSpPr>
            <a:spLocks noGrp="1"/>
          </p:cNvSpPr>
          <p:nvPr>
            <p:ph type="dt" sz="half" idx="10"/>
          </p:nvPr>
        </p:nvSpPr>
        <p:spPr/>
        <p:txBody>
          <a:bodyPr/>
          <a:lstStyle/>
          <a:p>
            <a:fld id="{25C3B369-6948-4F89-83F6-4A8BF2052CC9}" type="datetimeFigureOut">
              <a:rPr lang="en-US" smtClean="0"/>
              <a:t>10/20/2023</a:t>
            </a:fld>
            <a:endParaRPr lang="en-US"/>
          </a:p>
        </p:txBody>
      </p:sp>
      <p:sp>
        <p:nvSpPr>
          <p:cNvPr id="6" name="Footer Placeholder 5">
            <a:extLst>
              <a:ext uri="{FF2B5EF4-FFF2-40B4-BE49-F238E27FC236}">
                <a16:creationId xmlns:a16="http://schemas.microsoft.com/office/drawing/2014/main" id="{FDA51E28-E36A-460C-B37C-9A95A45C9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AC5E8-3BD1-42D6-8FC6-9066D1D1A124}"/>
              </a:ext>
            </a:extLst>
          </p:cNvPr>
          <p:cNvSpPr>
            <a:spLocks noGrp="1"/>
          </p:cNvSpPr>
          <p:nvPr>
            <p:ph type="sldNum" sz="quarter" idx="12"/>
          </p:nvPr>
        </p:nvSpPr>
        <p:spPr/>
        <p:txBody>
          <a:bodyPr/>
          <a:lstStyle/>
          <a:p>
            <a:fld id="{3ECA831D-AF8A-4093-8DF4-7B66203816EB}" type="slidenum">
              <a:rPr lang="en-US" smtClean="0"/>
              <a:t>‹#›</a:t>
            </a:fld>
            <a:endParaRPr lang="en-US"/>
          </a:p>
        </p:txBody>
      </p:sp>
    </p:spTree>
    <p:extLst>
      <p:ext uri="{BB962C8B-B14F-4D97-AF65-F5344CB8AC3E}">
        <p14:creationId xmlns:p14="http://schemas.microsoft.com/office/powerpoint/2010/main" val="272004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46499-ECF9-4374-9CAB-9A822C744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E7FA56-0E69-482E-ACD0-EECC68707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41365-BA42-48E9-83BF-A1A13F5F2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3B369-6948-4F89-83F6-4A8BF2052CC9}" type="datetimeFigureOut">
              <a:rPr lang="en-US" smtClean="0"/>
              <a:t>10/20/2023</a:t>
            </a:fld>
            <a:endParaRPr lang="en-US"/>
          </a:p>
        </p:txBody>
      </p:sp>
      <p:sp>
        <p:nvSpPr>
          <p:cNvPr id="5" name="Footer Placeholder 4">
            <a:extLst>
              <a:ext uri="{FF2B5EF4-FFF2-40B4-BE49-F238E27FC236}">
                <a16:creationId xmlns:a16="http://schemas.microsoft.com/office/drawing/2014/main" id="{6C8B9A0E-7F79-4E41-BA1E-9B383C4521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5D9229-4484-4865-82C9-48901E938E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A831D-AF8A-4093-8DF4-7B66203816EB}" type="slidenum">
              <a:rPr lang="en-US" smtClean="0"/>
              <a:t>‹#›</a:t>
            </a:fld>
            <a:endParaRPr lang="en-US"/>
          </a:p>
        </p:txBody>
      </p:sp>
    </p:spTree>
    <p:extLst>
      <p:ext uri="{BB962C8B-B14F-4D97-AF65-F5344CB8AC3E}">
        <p14:creationId xmlns:p14="http://schemas.microsoft.com/office/powerpoint/2010/main" val="2799028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958814"/>
            <a:ext cx="4746492" cy="1226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99161"/>
            <a:ext cx="8709757" cy="7909023"/>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10237630" y="-202610"/>
            <a:ext cx="1523956" cy="1508868"/>
          </a:xfrm>
          <a:prstGeom prst="rect">
            <a:avLst/>
          </a:prstGeom>
        </p:spPr>
      </p:pic>
      <p:grpSp>
        <p:nvGrpSpPr>
          <p:cNvPr id="13" name="Group 12"/>
          <p:cNvGrpSpPr/>
          <p:nvPr/>
        </p:nvGrpSpPr>
        <p:grpSpPr>
          <a:xfrm>
            <a:off x="6091160" y="897073"/>
            <a:ext cx="2811439" cy="1142873"/>
            <a:chOff x="-856880" y="1054458"/>
            <a:chExt cx="2811439" cy="1142873"/>
          </a:xfrm>
        </p:grpSpPr>
        <p:sp>
          <p:nvSpPr>
            <p:cNvPr id="14"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4</a:t>
              </a:r>
            </a:p>
          </p:txBody>
        </p:sp>
        <p:sp>
          <p:nvSpPr>
            <p:cNvPr id="15" name="Google Shape;1910;p31">
              <a:extLst>
                <a:ext uri="{FF2B5EF4-FFF2-40B4-BE49-F238E27FC236}">
                  <a16:creationId xmlns:a16="http://schemas.microsoft.com/office/drawing/2014/main" id="{E4CC77B8-F17E-79E4-B3C9-5B07D794B153}"/>
                </a:ext>
              </a:extLst>
            </p:cNvPr>
            <p:cNvSpPr txBox="1">
              <a:spLocks/>
            </p:cNvSpPr>
            <p:nvPr/>
          </p:nvSpPr>
          <p:spPr>
            <a:xfrm>
              <a:off x="-856880" y="1054458"/>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a:t>
              </a:r>
              <a:r>
                <a:rPr kumimoji="0" lang="en-US" sz="2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 </a:t>
              </a:r>
              <a:r>
                <a:rPr kumimoji="0" lang="en-US" sz="24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việt</a:t>
              </a:r>
              <a:r>
                <a:rPr kumimoji="0" lang="en-US" sz="2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 4</a:t>
              </a:r>
            </a:p>
          </p:txBody>
        </p:sp>
      </p:grpSp>
      <p:pic>
        <p:nvPicPr>
          <p:cNvPr id="4" name="Picture 3"/>
          <p:cNvPicPr>
            <a:picLocks noChangeAspect="1"/>
          </p:cNvPicPr>
          <p:nvPr/>
        </p:nvPicPr>
        <p:blipFill>
          <a:blip r:embed="rId4"/>
          <a:stretch>
            <a:fillRect/>
          </a:stretch>
        </p:blipFill>
        <p:spPr>
          <a:xfrm>
            <a:off x="23343" y="678083"/>
            <a:ext cx="6666681" cy="5130050"/>
          </a:xfrm>
          <a:prstGeom prst="rect">
            <a:avLst/>
          </a:prstGeom>
        </p:spPr>
      </p:pic>
    </p:spTree>
    <p:extLst>
      <p:ext uri="{BB962C8B-B14F-4D97-AF65-F5344CB8AC3E}">
        <p14:creationId xmlns:p14="http://schemas.microsoft.com/office/powerpoint/2010/main" val="2335800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554941" y="1680882"/>
            <a:ext cx="6871447" cy="3926542"/>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p:cNvGraphicFramePr>
            <a:graphicFrameLocks noGrp="1"/>
          </p:cNvGraphicFramePr>
          <p:nvPr/>
        </p:nvGraphicFramePr>
        <p:xfrm>
          <a:off x="1435485" y="564777"/>
          <a:ext cx="8639712" cy="6546774"/>
        </p:xfrm>
        <a:graphic>
          <a:graphicData uri="http://schemas.openxmlformats.org/drawingml/2006/table">
            <a:tbl>
              <a:tblPr/>
              <a:tblGrid>
                <a:gridCol w="8540117">
                  <a:extLst>
                    <a:ext uri="{9D8B030D-6E8A-4147-A177-3AD203B41FA5}">
                      <a16:colId xmlns:a16="http://schemas.microsoft.com/office/drawing/2014/main" val="1104451854"/>
                    </a:ext>
                  </a:extLst>
                </a:gridCol>
                <a:gridCol w="99595">
                  <a:extLst>
                    <a:ext uri="{9D8B030D-6E8A-4147-A177-3AD203B41FA5}">
                      <a16:colId xmlns:a16="http://schemas.microsoft.com/office/drawing/2014/main" val="1173707212"/>
                    </a:ext>
                  </a:extLst>
                </a:gridCol>
              </a:tblGrid>
              <a:tr h="6546774">
                <a:tc>
                  <a:txBody>
                    <a:bodyPr/>
                    <a:lstStyle/>
                    <a:p>
                      <a:pPr algn="just" fontAlgn="t"/>
                      <a:r>
                        <a:rPr lang="vi-VN" sz="2800" b="0">
                          <a:solidFill>
                            <a:srgbClr val="FF0000"/>
                          </a:solidFill>
                          <a:effectLst/>
                          <a:latin typeface="Cambria" panose="02040503050406030204" pitchFamily="18" charset="0"/>
                          <a:ea typeface="Cambria" panose="02040503050406030204" pitchFamily="18" charset="0"/>
                        </a:rPr>
                        <a:t>                             </a:t>
                      </a:r>
                    </a:p>
                    <a:p>
                      <a:pPr algn="just" fontAlgn="t"/>
                      <a:endParaRPr lang="vi-VN" sz="2800" b="0">
                        <a:solidFill>
                          <a:srgbClr val="FF0000"/>
                        </a:solidFill>
                        <a:effectLst/>
                        <a:latin typeface="Cambria" panose="02040503050406030204" pitchFamily="18" charset="0"/>
                        <a:ea typeface="Cambria" panose="02040503050406030204" pitchFamily="18" charset="0"/>
                      </a:endParaRPr>
                    </a:p>
                    <a:p>
                      <a:pPr algn="just" fontAlgn="t"/>
                      <a:endParaRPr lang="vi-VN" sz="1800" b="0">
                        <a:solidFill>
                          <a:srgbClr val="FF0000"/>
                        </a:solidFill>
                        <a:effectLst/>
                        <a:latin typeface="Cambria" panose="02040503050406030204" pitchFamily="18" charset="0"/>
                        <a:ea typeface="Cambria" panose="02040503050406030204" pitchFamily="18" charset="0"/>
                      </a:endParaRPr>
                    </a:p>
                    <a:p>
                      <a:pPr algn="just" fontAlgn="t"/>
                      <a:r>
                        <a:rPr lang="vi-VN" sz="2800" b="0">
                          <a:solidFill>
                            <a:srgbClr val="FF0000"/>
                          </a:solidFill>
                          <a:effectLst/>
                          <a:latin typeface="Cambria" panose="02040503050406030204" pitchFamily="18" charset="0"/>
                          <a:ea typeface="Cambria" panose="02040503050406030204" pitchFamily="18" charset="0"/>
                        </a:rPr>
                        <a:t>                             </a:t>
                      </a:r>
                    </a:p>
                    <a:p>
                      <a:pPr algn="l" fontAlgn="t"/>
                      <a:r>
                        <a:rPr lang="vi-VN" sz="2800" b="0">
                          <a:solidFill>
                            <a:srgbClr val="FF0000"/>
                          </a:solidFill>
                          <a:effectLst/>
                          <a:latin typeface="Cambria" panose="02040503050406030204" pitchFamily="18" charset="0"/>
                          <a:ea typeface="Cambria" panose="02040503050406030204" pitchFamily="18" charset="0"/>
                        </a:rPr>
                        <a:t>                         </a:t>
                      </a:r>
                      <a:r>
                        <a:rPr lang="vi-VN" sz="4000" b="0">
                          <a:solidFill>
                            <a:schemeClr val="tx1"/>
                          </a:solidFill>
                          <a:effectLst/>
                          <a:latin typeface="Cambria" panose="02040503050406030204" pitchFamily="18" charset="0"/>
                          <a:ea typeface="Cambria" panose="02040503050406030204" pitchFamily="18" charset="0"/>
                        </a:rPr>
                        <a:t>Bình </a:t>
                      </a:r>
                      <a:r>
                        <a:rPr lang="vi-VN" sz="4000" b="0" dirty="0">
                          <a:solidFill>
                            <a:schemeClr val="tx1"/>
                          </a:solidFill>
                          <a:effectLst/>
                          <a:latin typeface="Cambria" panose="02040503050406030204" pitchFamily="18" charset="0"/>
                          <a:ea typeface="Cambria" panose="02040503050406030204" pitchFamily="18" charset="0"/>
                        </a:rPr>
                        <a:t>minh vừa tỉnh giấc </a:t>
                      </a:r>
                    </a:p>
                    <a:p>
                      <a:pPr algn="l" fontAlgn="t"/>
                      <a:r>
                        <a:rPr lang="vi-VN" sz="4000" b="0">
                          <a:solidFill>
                            <a:schemeClr val="tx1"/>
                          </a:solidFill>
                          <a:effectLst/>
                          <a:latin typeface="Cambria" panose="02040503050406030204" pitchFamily="18" charset="0"/>
                          <a:ea typeface="Cambria" panose="02040503050406030204" pitchFamily="18" charset="0"/>
                        </a:rPr>
                        <a:t>                 </a:t>
                      </a:r>
                      <a:r>
                        <a:rPr lang="vi-VN" sz="4000" b="0" baseline="0">
                          <a:solidFill>
                            <a:schemeClr val="tx1"/>
                          </a:solidFill>
                          <a:effectLst/>
                          <a:latin typeface="Cambria" panose="02040503050406030204" pitchFamily="18" charset="0"/>
                          <a:ea typeface="Cambria" panose="02040503050406030204" pitchFamily="18" charset="0"/>
                        </a:rPr>
                        <a:t> </a:t>
                      </a:r>
                      <a:r>
                        <a:rPr lang="vi-VN" sz="4000" b="0">
                          <a:solidFill>
                            <a:schemeClr val="tx1"/>
                          </a:solidFill>
                          <a:effectLst/>
                          <a:latin typeface="Cambria" panose="02040503050406030204" pitchFamily="18" charset="0"/>
                          <a:ea typeface="Cambria" panose="02040503050406030204" pitchFamily="18" charset="0"/>
                        </a:rPr>
                        <a:t>Nắng </a:t>
                      </a:r>
                      <a:r>
                        <a:rPr lang="vi-VN" sz="4000" b="0" dirty="0">
                          <a:solidFill>
                            <a:schemeClr val="tx1"/>
                          </a:solidFill>
                          <a:effectLst/>
                          <a:latin typeface="Cambria" panose="02040503050406030204" pitchFamily="18" charset="0"/>
                          <a:ea typeface="Cambria" panose="02040503050406030204" pitchFamily="18" charset="0"/>
                        </a:rPr>
                        <a:t>nhuộm hồng núi xanh </a:t>
                      </a:r>
                    </a:p>
                    <a:p>
                      <a:pPr algn="l" fontAlgn="t"/>
                      <a:r>
                        <a:rPr lang="vi-VN" sz="4000" b="0">
                          <a:solidFill>
                            <a:schemeClr val="tx1"/>
                          </a:solidFill>
                          <a:effectLst/>
                          <a:latin typeface="Cambria" panose="02040503050406030204" pitchFamily="18" charset="0"/>
                          <a:ea typeface="Cambria" panose="02040503050406030204" pitchFamily="18" charset="0"/>
                        </a:rPr>
                        <a:t>                 </a:t>
                      </a:r>
                      <a:r>
                        <a:rPr lang="vi-VN" sz="4000" b="0" baseline="0">
                          <a:solidFill>
                            <a:schemeClr val="tx1"/>
                          </a:solidFill>
                          <a:effectLst/>
                          <a:latin typeface="Cambria" panose="02040503050406030204" pitchFamily="18" charset="0"/>
                          <a:ea typeface="Cambria" panose="02040503050406030204" pitchFamily="18" charset="0"/>
                        </a:rPr>
                        <a:t> </a:t>
                      </a:r>
                      <a:r>
                        <a:rPr lang="vi-VN" sz="4000" b="0">
                          <a:solidFill>
                            <a:schemeClr val="tx1"/>
                          </a:solidFill>
                          <a:effectLst/>
                          <a:latin typeface="Cambria" panose="02040503050406030204" pitchFamily="18" charset="0"/>
                          <a:ea typeface="Cambria" panose="02040503050406030204" pitchFamily="18" charset="0"/>
                        </a:rPr>
                        <a:t>Tiếng </a:t>
                      </a:r>
                      <a:r>
                        <a:rPr lang="vi-VN" sz="4000" b="0" dirty="0">
                          <a:solidFill>
                            <a:schemeClr val="tx1"/>
                          </a:solidFill>
                          <a:effectLst/>
                          <a:latin typeface="Cambria" panose="02040503050406030204" pitchFamily="18" charset="0"/>
                          <a:ea typeface="Cambria" panose="02040503050406030204" pitchFamily="18" charset="0"/>
                        </a:rPr>
                        <a:t>trống rung vách đá </a:t>
                      </a:r>
                    </a:p>
                    <a:p>
                      <a:pPr algn="l" fontAlgn="t"/>
                      <a:r>
                        <a:rPr lang="vi-VN" sz="4000" b="0">
                          <a:solidFill>
                            <a:schemeClr val="tx1"/>
                          </a:solidFill>
                          <a:effectLst/>
                          <a:latin typeface="Cambria" panose="02040503050406030204" pitchFamily="18" charset="0"/>
                          <a:ea typeface="Cambria" panose="02040503050406030204" pitchFamily="18" charset="0"/>
                        </a:rPr>
                        <a:t>                  Giục </a:t>
                      </a:r>
                      <a:r>
                        <a:rPr lang="vi-VN" sz="4000" b="0" dirty="0">
                          <a:solidFill>
                            <a:schemeClr val="tx1"/>
                          </a:solidFill>
                          <a:effectLst/>
                          <a:latin typeface="Cambria" panose="02040503050406030204" pitchFamily="18" charset="0"/>
                          <a:ea typeface="Cambria" panose="02040503050406030204" pitchFamily="18" charset="0"/>
                        </a:rPr>
                        <a:t>đôi chân bước nhanh.</a:t>
                      </a:r>
                    </a:p>
                    <a:p>
                      <a:pPr algn="l" fontAlgn="t"/>
                      <a:r>
                        <a:rPr lang="vi-VN" sz="3600" b="0" dirty="0">
                          <a:solidFill>
                            <a:schemeClr val="tx1"/>
                          </a:solidFill>
                          <a:effectLst/>
                          <a:latin typeface="Cambria" panose="02040503050406030204" pitchFamily="18" charset="0"/>
                          <a:ea typeface="Cambria" panose="02040503050406030204" pitchFamily="18" charset="0"/>
                        </a:rPr>
                        <a:t> </a:t>
                      </a:r>
                    </a:p>
                    <a:p>
                      <a:pPr algn="just" fontAlgn="t"/>
                      <a:endParaRPr lang="vi-VN" sz="2800" b="0" dirty="0">
                        <a:solidFill>
                          <a:schemeClr val="accent2">
                            <a:lumMod val="50000"/>
                          </a:schemeClr>
                        </a:solidFill>
                        <a:effectLst/>
                        <a:latin typeface="Cambria" panose="02040503050406030204" pitchFamily="18" charset="0"/>
                        <a:ea typeface="Cambria" panose="02040503050406030204" pitchFamily="18" charset="0"/>
                      </a:endParaRPr>
                    </a:p>
                  </a:txBody>
                  <a:tcPr marL="31750" marR="31750" marT="31750" marB="31750">
                    <a:lnL>
                      <a:noFill/>
                    </a:lnL>
                    <a:lnR>
                      <a:noFill/>
                    </a:lnR>
                    <a:lnT>
                      <a:noFill/>
                    </a:lnT>
                    <a:lnB>
                      <a:noFill/>
                    </a:lnB>
                  </a:tcPr>
                </a:tc>
                <a:tc>
                  <a:txBody>
                    <a:bodyPr/>
                    <a:lstStyle/>
                    <a:p>
                      <a:pPr algn="just" fontAlgn="t"/>
                      <a:endParaRPr lang="vi-VN" sz="2800" b="0" dirty="0">
                        <a:effectLst/>
                        <a:latin typeface="Cambria" panose="02040503050406030204" pitchFamily="18" charset="0"/>
                        <a:ea typeface="Cambria" panose="02040503050406030204" pitchFamily="18" charset="0"/>
                      </a:endParaRPr>
                    </a:p>
                  </a:txBody>
                  <a:tcPr marL="31750" marR="31750" marT="31750" marB="31750">
                    <a:lnL>
                      <a:noFill/>
                    </a:lnL>
                    <a:lnR>
                      <a:noFill/>
                    </a:lnR>
                    <a:lnT>
                      <a:noFill/>
                    </a:lnT>
                    <a:lnB>
                      <a:noFill/>
                    </a:lnB>
                  </a:tcPr>
                </a:tc>
                <a:extLst>
                  <a:ext uri="{0D108BD9-81ED-4DB2-BD59-A6C34878D82A}">
                    <a16:rowId xmlns:a16="http://schemas.microsoft.com/office/drawing/2014/main" val="2987098327"/>
                  </a:ext>
                </a:extLst>
              </a:tr>
            </a:tbl>
          </a:graphicData>
        </a:graphic>
      </p:graphicFrame>
      <p:cxnSp>
        <p:nvCxnSpPr>
          <p:cNvPr id="5" name="Straight Connector 4"/>
          <p:cNvCxnSpPr/>
          <p:nvPr/>
        </p:nvCxnSpPr>
        <p:spPr>
          <a:xfrm flipH="1">
            <a:off x="5553635" y="2111188"/>
            <a:ext cx="201706" cy="8068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306235" y="2801470"/>
            <a:ext cx="201706" cy="8068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880847" y="3430121"/>
            <a:ext cx="201706" cy="8068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216650" y="3984812"/>
            <a:ext cx="201706" cy="8068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10143500" y="-242951"/>
            <a:ext cx="1523956" cy="1508868"/>
          </a:xfrm>
          <a:prstGeom prst="rect">
            <a:avLst/>
          </a:prstGeom>
        </p:spPr>
      </p:pic>
    </p:spTree>
    <p:extLst>
      <p:ext uri="{BB962C8B-B14F-4D97-AF65-F5344CB8AC3E}">
        <p14:creationId xmlns:p14="http://schemas.microsoft.com/office/powerpoint/2010/main" val="258263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p:cNvPicPr>
            <a:picLocks noChangeAspect="1"/>
          </p:cNvPicPr>
          <p:nvPr/>
        </p:nvPicPr>
        <p:blipFill rotWithShape="1">
          <a:blip r:embed="rId2">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626" y="0"/>
            <a:ext cx="12215885" cy="1803400"/>
          </a:xfrm>
          <a:prstGeom prst="rect">
            <a:avLst/>
          </a:prstGeom>
        </p:spPr>
      </p:pic>
      <p:grpSp>
        <p:nvGrpSpPr>
          <p:cNvPr id="10" name="Group 9"/>
          <p:cNvGrpSpPr/>
          <p:nvPr/>
        </p:nvGrpSpPr>
        <p:grpSpPr>
          <a:xfrm flipH="1">
            <a:off x="1352519" y="-1309488"/>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712106" y="1016089"/>
              <a:ext cx="3737175" cy="1017071"/>
            </a:xfrm>
            <a:prstGeom prst="rect">
              <a:avLst/>
            </a:prstGeom>
            <a:noFill/>
          </p:spPr>
          <p:txBody>
            <a:bodyPr wrap="square" rtlCol="0">
              <a:spAutoFit/>
            </a:bodyPr>
            <a:lstStyle/>
            <a:p>
              <a:pPr algn="ctr"/>
              <a:r>
                <a:rPr lang="en-US" sz="48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4800" b="1" dirty="0">
                  <a:solidFill>
                    <a:srgbClr val="FF6600"/>
                  </a:solidFill>
                  <a:effectLst>
                    <a:reflection blurRad="6350" stA="55000" endA="300" endPos="45500" dir="5400000" sy="-100000" algn="bl" rotWithShape="0"/>
                  </a:effectLst>
                  <a:latin typeface="UTM Avo" panose="02040603050506020204" pitchFamily="18" charset="0"/>
                </a:rPr>
                <a:t> </a:t>
              </a:r>
              <a:r>
                <a:rPr lang="en-US" sz="4800" b="1" dirty="0" err="1">
                  <a:solidFill>
                    <a:srgbClr val="FF6600"/>
                  </a:solidFill>
                  <a:effectLst>
                    <a:reflection blurRad="6350" stA="55000" endA="300" endPos="45500" dir="5400000" sy="-100000" algn="bl" rotWithShape="0"/>
                  </a:effectLst>
                  <a:latin typeface="UTM Avo" panose="02040603050506020204" pitchFamily="18" charset="0"/>
                </a:rPr>
                <a:t>đọc</a:t>
              </a:r>
              <a:endParaRPr lang="vi-VN" sz="4800" b="1" dirty="0">
                <a:solidFill>
                  <a:srgbClr val="FF6600"/>
                </a:solidFill>
                <a:effectLst>
                  <a:reflection blurRad="6350" stA="55000" endA="300" endPos="45500" dir="5400000" sy="-100000" algn="bl" rotWithShape="0"/>
                </a:effectLst>
                <a:latin typeface="UTM Avo" panose="02040603050506020204" pitchFamily="18" charset="0"/>
              </a:endParaRPr>
            </a:p>
            <a:p>
              <a:pPr algn="ctr"/>
              <a:r>
                <a:rPr lang="en-US" sz="4800" b="1" dirty="0">
                  <a:solidFill>
                    <a:srgbClr val="FF6600"/>
                  </a:solidFill>
                  <a:effectLst>
                    <a:reflection blurRad="6350" stA="55000" endA="300" endPos="45500" dir="5400000" sy="-100000" algn="bl" rotWithShape="0"/>
                  </a:effectLst>
                  <a:latin typeface="UTM Avo" panose="02040603050506020204" pitchFamily="18" charset="0"/>
                </a:rPr>
                <a:t> </a:t>
              </a:r>
              <a:r>
                <a:rPr lang="en-US" sz="48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4800" b="1" dirty="0">
                  <a:solidFill>
                    <a:srgbClr val="FF6600"/>
                  </a:solidFill>
                  <a:effectLst>
                    <a:reflection blurRad="6350" stA="55000" endA="300" endPos="45500" dir="5400000" sy="-100000" algn="bl" rotWithShape="0"/>
                  </a:effectLst>
                  <a:latin typeface="UTM Avo" panose="02040603050506020204" pitchFamily="18" charset="0"/>
                </a:rPr>
                <a:t> </a:t>
              </a:r>
              <a:r>
                <a:rPr lang="en-US" sz="4800" b="1" dirty="0" err="1">
                  <a:solidFill>
                    <a:srgbClr val="FF6600"/>
                  </a:solidFill>
                  <a:effectLst>
                    <a:reflection blurRad="6350" stA="55000" endA="300" endPos="45500" dir="5400000" sy="-100000" algn="bl" rotWithShape="0"/>
                  </a:effectLst>
                  <a:latin typeface="UTM Avo" panose="02040603050506020204" pitchFamily="18" charset="0"/>
                </a:rPr>
                <a:t>tiếp</a:t>
              </a:r>
              <a:r>
                <a:rPr lang="vi-VN" sz="4800" b="1" dirty="0">
                  <a:solidFill>
                    <a:srgbClr val="FF6600"/>
                  </a:solidFill>
                  <a:effectLst>
                    <a:reflection blurRad="6350" stA="55000" endA="300" endPos="45500" dir="5400000" sy="-100000" algn="bl" rotWithShape="0"/>
                  </a:effectLst>
                  <a:latin typeface="UTM Avo" panose="02040603050506020204" pitchFamily="18" charset="0"/>
                </a:rPr>
                <a:t> khổ thơ</a:t>
              </a:r>
              <a:endParaRPr lang="en-US" sz="48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5"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729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41300" y="88901"/>
            <a:ext cx="11950700" cy="6565900"/>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3805521" y="88901"/>
            <a:ext cx="48222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CC00"/>
                </a:solidFill>
                <a:effectLst>
                  <a:reflection blurRad="6350" stA="50000" endA="300" endPos="50000" dist="29997" dir="5400000" sy="-100000" algn="bl" rotWithShape="0"/>
                </a:effectLst>
                <a:uLnTx/>
                <a:uFillTx/>
                <a:latin typeface="UTM Avo" panose="02040603050506020204" pitchFamily="18" charset="0"/>
                <a:ea typeface="+mn-ea"/>
                <a:cs typeface="+mn-cs"/>
              </a:rPr>
              <a:t>Gặt chữ trên non</a:t>
            </a:r>
            <a:endParaRPr kumimoji="0" lang="en-US" sz="3000" b="1" i="0" u="none" strike="noStrike" kern="1200" cap="none" spc="0" normalizeH="0" baseline="0" noProof="0" dirty="0">
              <a:ln>
                <a:noFill/>
              </a:ln>
              <a:solidFill>
                <a:srgbClr val="00CC00"/>
              </a:solidFill>
              <a:effectLst>
                <a:reflection blurRad="6350" stA="50000" endA="300" endPos="50000" dist="29997" dir="5400000" sy="-100000" algn="bl" rotWithShape="0"/>
              </a:effectLst>
              <a:uLnTx/>
              <a:uFillTx/>
              <a:latin typeface="UTM Avo" panose="02040603050506020204" pitchFamily="18" charset="0"/>
              <a:ea typeface="+mn-ea"/>
              <a:cs typeface="+mn-cs"/>
            </a:endParaRPr>
          </a:p>
        </p:txBody>
      </p:sp>
      <p:graphicFrame>
        <p:nvGraphicFramePr>
          <p:cNvPr id="6" name="Table 5"/>
          <p:cNvGraphicFramePr>
            <a:graphicFrameLocks noGrp="1"/>
          </p:cNvGraphicFramePr>
          <p:nvPr/>
        </p:nvGraphicFramePr>
        <p:xfrm>
          <a:off x="1351098" y="604382"/>
          <a:ext cx="9067800" cy="6037580"/>
        </p:xfrm>
        <a:graphic>
          <a:graphicData uri="http://schemas.openxmlformats.org/drawingml/2006/table">
            <a:tbl>
              <a:tblPr/>
              <a:tblGrid>
                <a:gridCol w="4533900">
                  <a:extLst>
                    <a:ext uri="{9D8B030D-6E8A-4147-A177-3AD203B41FA5}">
                      <a16:colId xmlns:a16="http://schemas.microsoft.com/office/drawing/2014/main" val="1104451854"/>
                    </a:ext>
                  </a:extLst>
                </a:gridCol>
                <a:gridCol w="4533900">
                  <a:extLst>
                    <a:ext uri="{9D8B030D-6E8A-4147-A177-3AD203B41FA5}">
                      <a16:colId xmlns:a16="http://schemas.microsoft.com/office/drawing/2014/main" val="1173707212"/>
                    </a:ext>
                  </a:extLst>
                </a:gridCol>
              </a:tblGrid>
              <a:tr h="5291172">
                <a:tc>
                  <a:txBody>
                    <a:bodyPr/>
                    <a:lstStyle/>
                    <a:p>
                      <a:pPr algn="just" fontAlgn="t"/>
                      <a:r>
                        <a:rPr lang="vi-VN" sz="2800" b="0" dirty="0">
                          <a:solidFill>
                            <a:srgbClr val="FF0000"/>
                          </a:solidFill>
                          <a:effectLst/>
                          <a:latin typeface="Cambria" panose="02040503050406030204" pitchFamily="18" charset="0"/>
                          <a:ea typeface="Cambria" panose="02040503050406030204" pitchFamily="18" charset="0"/>
                        </a:rPr>
                        <a:t>Bình minh vừa tỉnh giấc </a:t>
                      </a:r>
                    </a:p>
                    <a:p>
                      <a:pPr algn="just" fontAlgn="t"/>
                      <a:r>
                        <a:rPr lang="vi-VN" sz="2800" b="0" dirty="0">
                          <a:solidFill>
                            <a:srgbClr val="FF0000"/>
                          </a:solidFill>
                          <a:effectLst/>
                          <a:latin typeface="Cambria" panose="02040503050406030204" pitchFamily="18" charset="0"/>
                          <a:ea typeface="Cambria" panose="02040503050406030204" pitchFamily="18" charset="0"/>
                        </a:rPr>
                        <a:t>Nắng nhuộm hồng núi xanh </a:t>
                      </a:r>
                    </a:p>
                    <a:p>
                      <a:pPr algn="just" fontAlgn="t"/>
                      <a:r>
                        <a:rPr lang="vi-VN" sz="2800" b="0" dirty="0">
                          <a:solidFill>
                            <a:srgbClr val="FF0000"/>
                          </a:solidFill>
                          <a:effectLst/>
                          <a:latin typeface="Cambria" panose="02040503050406030204" pitchFamily="18" charset="0"/>
                          <a:ea typeface="Cambria" panose="02040503050406030204" pitchFamily="18" charset="0"/>
                        </a:rPr>
                        <a:t>Tiếng trống rung vách đá </a:t>
                      </a:r>
                    </a:p>
                    <a:p>
                      <a:pPr algn="just" fontAlgn="t"/>
                      <a:r>
                        <a:rPr lang="vi-VN" sz="2800" b="0" dirty="0">
                          <a:solidFill>
                            <a:srgbClr val="FF0000"/>
                          </a:solidFill>
                          <a:effectLst/>
                          <a:latin typeface="Cambria" panose="02040503050406030204" pitchFamily="18" charset="0"/>
                          <a:ea typeface="Cambria" panose="02040503050406030204" pitchFamily="18" charset="0"/>
                        </a:rPr>
                        <a:t>Giục đôi chân bước nhanh.</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solidFill>
                            <a:schemeClr val="accent2">
                              <a:lumMod val="50000"/>
                            </a:schemeClr>
                          </a:solidFill>
                          <a:effectLst/>
                          <a:latin typeface="Cambria" panose="02040503050406030204" pitchFamily="18" charset="0"/>
                          <a:ea typeface="Cambria" panose="02040503050406030204" pitchFamily="18" charset="0"/>
                        </a:rPr>
                        <a:t>Bóng em nhòa bóng núi</a:t>
                      </a:r>
                    </a:p>
                    <a:p>
                      <a:pPr algn="just" fontAlgn="t"/>
                      <a:r>
                        <a:rPr lang="vi-VN" sz="2800" b="0" dirty="0">
                          <a:solidFill>
                            <a:schemeClr val="accent2">
                              <a:lumMod val="50000"/>
                            </a:schemeClr>
                          </a:solidFill>
                          <a:effectLst/>
                          <a:latin typeface="Cambria" panose="02040503050406030204" pitchFamily="18" charset="0"/>
                          <a:ea typeface="Cambria" panose="02040503050406030204" pitchFamily="18" charset="0"/>
                        </a:rPr>
                        <a:t>Hun hút mấy thung sâu </a:t>
                      </a:r>
                    </a:p>
                    <a:p>
                      <a:pPr algn="just" fontAlgn="t"/>
                      <a:r>
                        <a:rPr lang="vi-VN" sz="2800" b="0" dirty="0">
                          <a:solidFill>
                            <a:schemeClr val="accent2">
                              <a:lumMod val="50000"/>
                            </a:schemeClr>
                          </a:solidFill>
                          <a:effectLst/>
                          <a:latin typeface="Cambria" panose="02040503050406030204" pitchFamily="18" charset="0"/>
                          <a:ea typeface="Cambria" panose="02040503050406030204" pitchFamily="18" charset="0"/>
                        </a:rPr>
                        <a:t>Gió đưa theo tiếng sáo </a:t>
                      </a:r>
                    </a:p>
                    <a:p>
                      <a:pPr algn="just" fontAlgn="t"/>
                      <a:r>
                        <a:rPr lang="vi-VN" sz="2800" b="0" dirty="0">
                          <a:solidFill>
                            <a:schemeClr val="accent2">
                              <a:lumMod val="50000"/>
                            </a:schemeClr>
                          </a:solidFill>
                          <a:effectLst/>
                          <a:latin typeface="Cambria" panose="02040503050406030204" pitchFamily="18" charset="0"/>
                          <a:ea typeface="Cambria" panose="02040503050406030204" pitchFamily="18" charset="0"/>
                        </a:rPr>
                        <a:t>La đà trên tán lau.</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solidFill>
                            <a:srgbClr val="002060"/>
                          </a:solidFill>
                          <a:effectLst/>
                          <a:latin typeface="Cambria" panose="02040503050406030204" pitchFamily="18" charset="0"/>
                          <a:ea typeface="Cambria" panose="02040503050406030204" pitchFamily="18" charset="0"/>
                        </a:rPr>
                        <a:t>Em đi tìm cái chữ</a:t>
                      </a:r>
                    </a:p>
                    <a:p>
                      <a:pPr algn="just" fontAlgn="t"/>
                      <a:r>
                        <a:rPr lang="vi-VN" sz="2800" b="0" dirty="0">
                          <a:solidFill>
                            <a:srgbClr val="002060"/>
                          </a:solidFill>
                          <a:effectLst/>
                          <a:latin typeface="Cambria" panose="02040503050406030204" pitchFamily="18" charset="0"/>
                          <a:ea typeface="Cambria" panose="02040503050406030204" pitchFamily="18" charset="0"/>
                        </a:rPr>
                        <a:t>Vượt suối lại băng rừng </a:t>
                      </a:r>
                    </a:p>
                    <a:p>
                      <a:pPr algn="just" fontAlgn="t"/>
                      <a:r>
                        <a:rPr lang="vi-VN" sz="2800" b="0" dirty="0">
                          <a:solidFill>
                            <a:srgbClr val="002060"/>
                          </a:solidFill>
                          <a:effectLst/>
                          <a:latin typeface="Cambria" panose="02040503050406030204" pitchFamily="18" charset="0"/>
                          <a:ea typeface="Cambria" panose="02040503050406030204" pitchFamily="18" charset="0"/>
                        </a:rPr>
                        <a:t>Đường xa chân có mỏi</a:t>
                      </a:r>
                    </a:p>
                    <a:p>
                      <a:pPr algn="just" fontAlgn="t"/>
                      <a:r>
                        <a:rPr lang="vi-VN" sz="2800" b="0" dirty="0">
                          <a:solidFill>
                            <a:srgbClr val="002060"/>
                          </a:solidFill>
                          <a:effectLst/>
                          <a:latin typeface="Cambria" panose="02040503050406030204" pitchFamily="18" charset="0"/>
                          <a:ea typeface="Cambria" panose="02040503050406030204" pitchFamily="18" charset="0"/>
                        </a:rPr>
                        <a:t>Chữ vẫn gùi trên lưng.</a:t>
                      </a:r>
                    </a:p>
                  </a:txBody>
                  <a:tcPr marL="31750" marR="31750" marT="31750" marB="31750">
                    <a:lnL>
                      <a:noFill/>
                    </a:lnL>
                    <a:lnR>
                      <a:noFill/>
                    </a:lnR>
                    <a:lnT>
                      <a:noFill/>
                    </a:lnT>
                    <a:lnB>
                      <a:noFill/>
                    </a:lnB>
                  </a:tcPr>
                </a:tc>
                <a:tc>
                  <a:txBody>
                    <a:bodyPr/>
                    <a:lstStyle/>
                    <a:p>
                      <a:pPr algn="just" fontAlgn="t"/>
                      <a:r>
                        <a:rPr lang="vi-VN" sz="2800" b="0" dirty="0">
                          <a:effectLst/>
                          <a:latin typeface="Cambria" panose="02040503050406030204" pitchFamily="18" charset="0"/>
                          <a:ea typeface="Cambria" panose="02040503050406030204" pitchFamily="18" charset="0"/>
                        </a:rPr>
                        <a:t>Cái chữ rơi xuống nương </a:t>
                      </a:r>
                    </a:p>
                    <a:p>
                      <a:pPr algn="just" fontAlgn="t"/>
                      <a:r>
                        <a:rPr lang="vi-VN" sz="2800" b="0" dirty="0">
                          <a:effectLst/>
                          <a:latin typeface="Cambria" panose="02040503050406030204" pitchFamily="18" charset="0"/>
                          <a:ea typeface="Cambria" panose="02040503050406030204" pitchFamily="18" charset="0"/>
                        </a:rPr>
                        <a:t>Mùa cho bông trĩu hạt </a:t>
                      </a:r>
                    </a:p>
                    <a:p>
                      <a:pPr algn="just" fontAlgn="t"/>
                      <a:r>
                        <a:rPr lang="vi-VN" sz="2800" b="0" dirty="0">
                          <a:effectLst/>
                          <a:latin typeface="Cambria" panose="02040503050406030204" pitchFamily="18" charset="0"/>
                          <a:ea typeface="Cambria" panose="02040503050406030204" pitchFamily="18" charset="0"/>
                        </a:rPr>
                        <a:t>Cái chữ bay lên ngàn </a:t>
                      </a:r>
                    </a:p>
                    <a:p>
                      <a:pPr algn="just" fontAlgn="t"/>
                      <a:r>
                        <a:rPr lang="vi-VN" sz="2800" b="0" dirty="0">
                          <a:effectLst/>
                          <a:latin typeface="Cambria" panose="02040503050406030204" pitchFamily="18" charset="0"/>
                          <a:ea typeface="Cambria" panose="02040503050406030204" pitchFamily="18" charset="0"/>
                        </a:rPr>
                        <a:t>Rừng ríu ran chim hát.</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solidFill>
                            <a:srgbClr val="7030A0"/>
                          </a:solidFill>
                          <a:effectLst/>
                          <a:latin typeface="Cambria" panose="02040503050406030204" pitchFamily="18" charset="0"/>
                          <a:ea typeface="Cambria" panose="02040503050406030204" pitchFamily="18" charset="0"/>
                        </a:rPr>
                        <a:t>Càng đi chân càng vững</a:t>
                      </a:r>
                    </a:p>
                    <a:p>
                      <a:pPr algn="just" fontAlgn="t"/>
                      <a:r>
                        <a:rPr lang="vi-VN" sz="2800" b="0" dirty="0">
                          <a:solidFill>
                            <a:srgbClr val="7030A0"/>
                          </a:solidFill>
                          <a:effectLst/>
                          <a:latin typeface="Cambria" panose="02040503050406030204" pitchFamily="18" charset="0"/>
                          <a:ea typeface="Cambria" panose="02040503050406030204" pitchFamily="18" charset="0"/>
                        </a:rPr>
                        <a:t>Lớp học ngang lưng đồi </a:t>
                      </a:r>
                    </a:p>
                    <a:p>
                      <a:pPr algn="just" fontAlgn="t"/>
                      <a:r>
                        <a:rPr lang="vi-VN" sz="2800" b="0" dirty="0">
                          <a:solidFill>
                            <a:srgbClr val="7030A0"/>
                          </a:solidFill>
                          <a:effectLst/>
                          <a:latin typeface="Cambria" panose="02040503050406030204" pitchFamily="18" charset="0"/>
                          <a:ea typeface="Cambria" panose="02040503050406030204" pitchFamily="18" charset="0"/>
                        </a:rPr>
                        <a:t>Mắt em như sao sáng</a:t>
                      </a:r>
                    </a:p>
                    <a:p>
                      <a:pPr algn="just" fontAlgn="t"/>
                      <a:r>
                        <a:rPr lang="vi-VN" sz="2800" b="0" dirty="0">
                          <a:solidFill>
                            <a:srgbClr val="7030A0"/>
                          </a:solidFill>
                          <a:effectLst/>
                          <a:latin typeface="Cambria" panose="02040503050406030204" pitchFamily="18" charset="0"/>
                          <a:ea typeface="Cambria" panose="02040503050406030204" pitchFamily="18" charset="0"/>
                        </a:rPr>
                        <a:t>Gặt chữ trên đỉnh trời!</a:t>
                      </a:r>
                    </a:p>
                    <a:p>
                      <a:pPr algn="r" fontAlgn="t"/>
                      <a:r>
                        <a:rPr lang="vi-VN" sz="2800" b="0" i="1" dirty="0">
                          <a:solidFill>
                            <a:srgbClr val="7030A0"/>
                          </a:solidFill>
                          <a:effectLst/>
                          <a:latin typeface="Cambria" panose="02040503050406030204" pitchFamily="18" charset="0"/>
                          <a:ea typeface="Cambria" panose="02040503050406030204" pitchFamily="18" charset="0"/>
                        </a:rPr>
                        <a:t>(Bích Ngọc</a:t>
                      </a:r>
                      <a:r>
                        <a:rPr lang="vi-VN" sz="2800" b="0" dirty="0">
                          <a:solidFill>
                            <a:srgbClr val="7030A0"/>
                          </a:solidFill>
                          <a:effectLst/>
                          <a:latin typeface="Cambria" panose="02040503050406030204" pitchFamily="18" charset="0"/>
                          <a:ea typeface="Cambria" panose="02040503050406030204" pitchFamily="18" charset="0"/>
                        </a:rPr>
                        <a:t>)</a:t>
                      </a:r>
                    </a:p>
                  </a:txBody>
                  <a:tcPr marL="31750" marR="31750" marT="31750" marB="31750">
                    <a:lnL>
                      <a:noFill/>
                    </a:lnL>
                    <a:lnR>
                      <a:noFill/>
                    </a:lnR>
                    <a:lnT>
                      <a:noFill/>
                    </a:lnT>
                    <a:lnB>
                      <a:noFill/>
                    </a:lnB>
                  </a:tcPr>
                </a:tc>
                <a:extLst>
                  <a:ext uri="{0D108BD9-81ED-4DB2-BD59-A6C34878D82A}">
                    <a16:rowId xmlns:a16="http://schemas.microsoft.com/office/drawing/2014/main" val="2987098327"/>
                  </a:ext>
                </a:extLst>
              </a:tr>
            </a:tbl>
          </a:graphicData>
        </a:graphic>
      </p:graphicFrame>
    </p:spTree>
    <p:extLst>
      <p:ext uri="{BB962C8B-B14F-4D97-AF65-F5344CB8AC3E}">
        <p14:creationId xmlns:p14="http://schemas.microsoft.com/office/powerpoint/2010/main" val="327478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p:cNvPicPr>
            <a:picLocks noChangeAspect="1"/>
          </p:cNvPicPr>
          <p:nvPr/>
        </p:nvPicPr>
        <p:blipFill rotWithShape="1">
          <a:blip r:embed="rId2">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a:off x="3316256" y="-196439"/>
            <a:ext cx="6279734" cy="3431889"/>
            <a:chOff x="2663918" y="-504882"/>
            <a:chExt cx="7118699" cy="3829302"/>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2"/>
              <a:ext cx="5213164" cy="3829302"/>
            </a:xfrm>
            <a:prstGeom prst="rect">
              <a:avLst/>
            </a:prstGeom>
          </p:spPr>
        </p:pic>
        <p:sp>
          <p:nvSpPr>
            <p:cNvPr id="12" name="TextBox 11"/>
            <p:cNvSpPr txBox="1"/>
            <p:nvPr/>
          </p:nvSpPr>
          <p:spPr>
            <a:xfrm>
              <a:off x="3882199" y="358446"/>
              <a:ext cx="5900418" cy="961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CC330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rPr>
                <a:t>Từ ngữ</a:t>
              </a:r>
              <a:endParaRPr kumimoji="0" lang="en-US" sz="5000" b="1" i="0" u="none" strike="noStrike" kern="1200" cap="none" spc="0" normalizeH="0" baseline="0" noProof="0" dirty="0">
                <a:ln>
                  <a:noFill/>
                </a:ln>
                <a:solidFill>
                  <a:srgbClr val="CC330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endParaRPr>
            </a:p>
          </p:txBody>
        </p:sp>
      </p:grpSp>
      <p:sp>
        <p:nvSpPr>
          <p:cNvPr id="14" name="Google Shape;276;p7">
            <a:extLst>
              <a:ext uri="{FF2B5EF4-FFF2-40B4-BE49-F238E27FC236}">
                <a16:creationId xmlns:a16="http://schemas.microsoft.com/office/drawing/2014/main" id="{D33CB0D1-8FD9-7C5D-268F-E2711EEE24E1}"/>
              </a:ext>
            </a:extLst>
          </p:cNvPr>
          <p:cNvSpPr/>
          <p:nvPr/>
        </p:nvSpPr>
        <p:spPr>
          <a:xfrm>
            <a:off x="359560" y="2142446"/>
            <a:ext cx="7218166" cy="1019940"/>
          </a:xfrm>
          <a:prstGeom prst="roundRect">
            <a:avLst>
              <a:gd name="adj" fmla="val 50000"/>
            </a:avLst>
          </a:prstGeom>
          <a:solidFill>
            <a:schemeClr val="bg1"/>
          </a:solidFill>
          <a:ln w="3810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lvl="0" algn="ctr"/>
            <a:r>
              <a:rPr lang="vi-VN" sz="2700" dirty="0">
                <a:latin typeface="Cambria" panose="02040503050406030204" pitchFamily="18" charset="0"/>
                <a:ea typeface="Cambria" panose="02040503050406030204" pitchFamily="18" charset="0"/>
              </a:rPr>
              <a:t>Gùi: đồ làm bằng mây tre để mang đồ đạc (trên lưng), dùng ở một số khu vực miền núi.</a:t>
            </a:r>
            <a:endParaRPr kumimoji="0" sz="2700" b="1" i="0" u="none" strike="noStrike" kern="1200" cap="none" spc="0" normalizeH="0" baseline="0" noProof="0" dirty="0">
              <a:ln>
                <a:solidFill>
                  <a:prstClr val="white"/>
                </a:solidFill>
              </a:ln>
              <a:solidFill>
                <a:srgbClr val="FF0066"/>
              </a:solidFill>
              <a:effectLst/>
              <a:uLnTx/>
              <a:uFillTx/>
              <a:latin typeface="Cambria" panose="02040503050406030204" pitchFamily="18" charset="0"/>
              <a:ea typeface="Cambria" panose="0204050305040603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81180" y="3571047"/>
            <a:ext cx="7289320" cy="1068334"/>
          </a:xfrm>
          <a:prstGeom prst="roundRect">
            <a:avLst>
              <a:gd name="adj" fmla="val 50000"/>
            </a:avLst>
          </a:prstGeom>
          <a:solidFill>
            <a:schemeClr val="bg1"/>
          </a:solidFill>
          <a:ln w="3810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lvl="0" algn="ctr"/>
            <a:r>
              <a:rPr lang="vi-VN" sz="2700" dirty="0">
                <a:latin typeface="Cambria" panose="02040503050406030204" pitchFamily="18" charset="0"/>
                <a:ea typeface="Cambria" panose="02040503050406030204" pitchFamily="18" charset="0"/>
              </a:rPr>
              <a:t>Thung (thung lũng): dải đất trũng, thấp giữa các sườn (dãy) núi.</a:t>
            </a:r>
            <a:endParaRPr kumimoji="0" sz="2700" b="1" i="0" u="none" strike="noStrike" kern="1200" cap="none" spc="0" normalizeH="0" baseline="0" noProof="0" dirty="0">
              <a:ln w="3175">
                <a:noFill/>
              </a:ln>
              <a:solidFill>
                <a:srgbClr val="7030A0"/>
              </a:solidFill>
              <a:effectLst/>
              <a:uLnTx/>
              <a:uFillTx/>
              <a:latin typeface="Cambria" panose="02040503050406030204" pitchFamily="18" charset="0"/>
              <a:ea typeface="Cambria" panose="02040503050406030204" pitchFamily="18" charset="0"/>
            </a:endParaRPr>
          </a:p>
        </p:txBody>
      </p:sp>
      <p:pic>
        <p:nvPicPr>
          <p:cNvPr id="20"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pic>
        <p:nvPicPr>
          <p:cNvPr id="2" name="Picture 1"/>
          <p:cNvPicPr>
            <a:picLocks noChangeAspect="1"/>
          </p:cNvPicPr>
          <p:nvPr/>
        </p:nvPicPr>
        <p:blipFill>
          <a:blip r:embed="rId7"/>
          <a:stretch>
            <a:fillRect/>
          </a:stretch>
        </p:blipFill>
        <p:spPr>
          <a:xfrm>
            <a:off x="8195042" y="854020"/>
            <a:ext cx="1799302" cy="2381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8"/>
          <a:stretch>
            <a:fillRect/>
          </a:stretch>
        </p:blipFill>
        <p:spPr>
          <a:xfrm>
            <a:off x="7455723" y="3275389"/>
            <a:ext cx="4682342" cy="3123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17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737948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0" y="2233690"/>
            <a:ext cx="11994776" cy="2557466"/>
          </a:xfrm>
          <a:prstGeom prst="roundRect">
            <a:avLst>
              <a:gd name="adj" fmla="val 50000"/>
            </a:avLst>
          </a:pr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4167689" y="819200"/>
            <a:ext cx="5808202"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2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64352" y="2472268"/>
            <a:ext cx="11443446"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pic>
        <p:nvPicPr>
          <p:cNvPr id="14" name="Picture 13"/>
          <p:cNvPicPr>
            <a:picLocks noChangeAspect="1"/>
          </p:cNvPicPr>
          <p:nvPr/>
        </p:nvPicPr>
        <p:blipFill>
          <a:blip r:embed="rId3"/>
          <a:stretch>
            <a:fillRect/>
          </a:stretch>
        </p:blipFill>
        <p:spPr>
          <a:xfrm>
            <a:off x="7049958" y="3522868"/>
            <a:ext cx="5142042" cy="3377208"/>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10183842" y="-197377"/>
            <a:ext cx="1523956" cy="1508868"/>
          </a:xfrm>
          <a:prstGeom prst="rect">
            <a:avLst/>
          </a:prstGeom>
        </p:spPr>
      </p:pic>
    </p:spTree>
    <p:extLst>
      <p:ext uri="{BB962C8B-B14F-4D97-AF65-F5344CB8AC3E}">
        <p14:creationId xmlns:p14="http://schemas.microsoft.com/office/powerpoint/2010/main" val="156285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grpSp>
        <p:nvGrpSpPr>
          <p:cNvPr id="14" name="Group 13"/>
          <p:cNvGrpSpPr/>
          <p:nvPr/>
        </p:nvGrpSpPr>
        <p:grpSpPr>
          <a:xfrm>
            <a:off x="1051228" y="-21088"/>
            <a:ext cx="10731800" cy="2512522"/>
            <a:chOff x="377553" y="-18922"/>
            <a:chExt cx="10674949" cy="3464258"/>
          </a:xfrm>
        </p:grpSpPr>
        <p:grpSp>
          <p:nvGrpSpPr>
            <p:cNvPr id="7" name="Group 6"/>
            <p:cNvGrpSpPr/>
            <p:nvPr/>
          </p:nvGrpSpPr>
          <p:grpSpPr>
            <a:xfrm>
              <a:off x="1180930" y="237092"/>
              <a:ext cx="9871572" cy="3208244"/>
              <a:chOff x="919673" y="197904"/>
              <a:chExt cx="9871572" cy="3208244"/>
            </a:xfrm>
            <a:effectLst>
              <a:outerShdw blurRad="50800" dist="38100" dir="16200000" rotWithShape="0">
                <a:prstClr val="black">
                  <a:alpha val="40000"/>
                </a:prstClr>
              </a:outerShdw>
            </a:effectLst>
          </p:grpSpPr>
          <p:grpSp>
            <p:nvGrpSpPr>
              <p:cNvPr id="8" name="Group 7"/>
              <p:cNvGrpSpPr/>
              <p:nvPr/>
            </p:nvGrpSpPr>
            <p:grpSpPr>
              <a:xfrm>
                <a:off x="919673" y="197904"/>
                <a:ext cx="9871572" cy="1877889"/>
                <a:chOff x="994238" y="364022"/>
                <a:chExt cx="9871572" cy="2169607"/>
              </a:xfrm>
            </p:grpSpPr>
            <p:sp>
              <p:nvSpPr>
                <p:cNvPr id="10" name="Rectangle: Rounded Corners 19"/>
                <p:cNvSpPr/>
                <p:nvPr/>
              </p:nvSpPr>
              <p:spPr>
                <a:xfrm>
                  <a:off x="1122370" y="529444"/>
                  <a:ext cx="9743440" cy="2004185"/>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Rounded Corners 1"/>
                <p:cNvSpPr/>
                <p:nvPr/>
              </p:nvSpPr>
              <p:spPr>
                <a:xfrm>
                  <a:off x="994238" y="364022"/>
                  <a:ext cx="9743440" cy="19885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 name="TextBox 8"/>
              <p:cNvSpPr txBox="1"/>
              <p:nvPr/>
            </p:nvSpPr>
            <p:spPr>
              <a:xfrm>
                <a:off x="1031216" y="223438"/>
                <a:ext cx="9180412" cy="3182710"/>
              </a:xfrm>
              <a:prstGeom prst="rect">
                <a:avLst/>
              </a:prstGeom>
              <a:noFill/>
            </p:spPr>
            <p:txBody>
              <a:bodyPr wrap="square" rtlCol="0">
                <a:spAutoFit/>
              </a:bodyPr>
              <a:lstStyle/>
              <a:p>
                <a:pPr algn="ctr"/>
                <a:r>
                  <a:rPr lang="vi-VN" sz="3600" b="1" dirty="0">
                    <a:solidFill>
                      <a:srgbClr val="002060"/>
                    </a:solidFill>
                    <a:latin typeface="Cambria" panose="02040503050406030204" pitchFamily="18" charset="0"/>
                    <a:ea typeface="Cambria" panose="02040503050406030204" pitchFamily="18" charset="0"/>
                  </a:rPr>
                  <a:t>1.Bài thơ viết về các bạn nhỏ ở đâu?</a:t>
                </a:r>
              </a:p>
              <a:p>
                <a:pPr algn="ctr"/>
                <a:r>
                  <a:rPr lang="vi-VN" sz="3600" b="1" dirty="0">
                    <a:solidFill>
                      <a:srgbClr val="002060"/>
                    </a:solidFill>
                    <a:latin typeface="Cambria" panose="02040503050406030204" pitchFamily="18" charset="0"/>
                    <a:ea typeface="Cambria" panose="02040503050406030204" pitchFamily="18" charset="0"/>
                  </a:rPr>
                  <a:t> Những cảnh vật nào giúp em biết điều đó?</a:t>
                </a:r>
                <a:endParaRPr lang="en-US" sz="3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3"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1502594" y="670275"/>
            <a:ext cx="12574388" cy="5661061"/>
            <a:chOff x="580414" y="1513711"/>
            <a:chExt cx="7367682" cy="3001520"/>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2866734" y="1513711"/>
              <a:ext cx="5081362" cy="383438"/>
            </a:xfrm>
            <a:prstGeom prst="rect">
              <a:avLst/>
            </a:prstGeom>
            <a:noFill/>
          </p:spPr>
          <p:txBody>
            <a:bodyPr wrap="square" rtlCol="0">
              <a:spAutoFit/>
            </a:bodyPr>
            <a:lstStyle/>
            <a:p>
              <a:pPr algn="just"/>
              <a:endParaRPr lang="en-US" sz="3600" dirty="0">
                <a:solidFill>
                  <a:schemeClr val="tx1">
                    <a:lumMod val="75000"/>
                    <a:lumOff val="25000"/>
                  </a:schemeClr>
                </a:solidFill>
                <a:latin typeface="UTM Flamenco" panose="02040603050506020204" pitchFamily="18" charset="0"/>
              </a:endParaRPr>
            </a:p>
          </p:txBody>
        </p:sp>
      </p:grpSp>
      <p:sp>
        <p:nvSpPr>
          <p:cNvPr id="24" name="TextBox 23"/>
          <p:cNvSpPr txBox="1"/>
          <p:nvPr/>
        </p:nvSpPr>
        <p:spPr>
          <a:xfrm>
            <a:off x="2882386" y="2085851"/>
            <a:ext cx="8318870" cy="954107"/>
          </a:xfrm>
          <a:prstGeom prst="rect">
            <a:avLst/>
          </a:prstGeom>
          <a:noFill/>
        </p:spPr>
        <p:txBody>
          <a:bodyPr wrap="square" rtlCol="0">
            <a:spAutoFit/>
          </a:bodyPr>
          <a:lstStyle/>
          <a:p>
            <a:r>
              <a:rPr lang="vi-VN" sz="2800" i="1" dirty="0">
                <a:solidFill>
                  <a:srgbClr val="C00000"/>
                </a:solidFill>
                <a:latin typeface="Cambria" panose="02040503050406030204" pitchFamily="18" charset="0"/>
                <a:ea typeface="Cambria" panose="02040503050406030204" pitchFamily="18" charset="0"/>
              </a:rPr>
              <a:t>Bài thơ viết về các bạn nhỏ ở ở trên vùng cao. </a:t>
            </a:r>
            <a:endParaRPr lang="en-US" sz="2800" i="1" dirty="0">
              <a:solidFill>
                <a:srgbClr val="C00000"/>
              </a:solidFill>
              <a:latin typeface="Cambria" panose="02040503050406030204" pitchFamily="18" charset="0"/>
              <a:ea typeface="Cambria" panose="02040503050406030204" pitchFamily="18" charset="0"/>
            </a:endParaRPr>
          </a:p>
          <a:p>
            <a:endParaRPr lang="en-US" sz="2800" i="1" dirty="0"/>
          </a:p>
        </p:txBody>
      </p:sp>
      <p:sp>
        <p:nvSpPr>
          <p:cNvPr id="25" name="TextBox 24"/>
          <p:cNvSpPr txBox="1"/>
          <p:nvPr/>
        </p:nvSpPr>
        <p:spPr>
          <a:xfrm>
            <a:off x="2882386" y="2706030"/>
            <a:ext cx="7767572" cy="3108543"/>
          </a:xfrm>
          <a:prstGeom prst="rect">
            <a:avLst/>
          </a:prstGeom>
          <a:noFill/>
        </p:spPr>
        <p:txBody>
          <a:bodyPr wrap="square" rtlCol="0">
            <a:spAutoFit/>
          </a:bodyPr>
          <a:lstStyle/>
          <a:p>
            <a:r>
              <a:rPr lang="vi-VN" sz="2800" i="1" dirty="0">
                <a:solidFill>
                  <a:srgbClr val="C00000"/>
                </a:solidFill>
                <a:latin typeface="Cambria" panose="02040503050406030204" pitchFamily="18" charset="0"/>
                <a:ea typeface="Cambria" panose="02040503050406030204" pitchFamily="18" charset="0"/>
              </a:rPr>
              <a:t>Những cảnh vật giúp em nhận biết điều đó là:</a:t>
            </a:r>
          </a:p>
          <a:p>
            <a:pPr lvl="3"/>
            <a:r>
              <a:rPr lang="vi-VN" sz="2800" dirty="0">
                <a:latin typeface="Cambria" panose="02040503050406030204" pitchFamily="18" charset="0"/>
                <a:ea typeface="Cambria" panose="02040503050406030204" pitchFamily="18" charset="0"/>
              </a:rPr>
              <a:t>Nắng nhuộm hồng núi xanh</a:t>
            </a:r>
          </a:p>
          <a:p>
            <a:pPr lvl="3"/>
            <a:r>
              <a:rPr lang="vi-VN" sz="2800" dirty="0">
                <a:latin typeface="Cambria" panose="02040503050406030204" pitchFamily="18" charset="0"/>
                <a:ea typeface="Cambria" panose="02040503050406030204" pitchFamily="18" charset="0"/>
              </a:rPr>
              <a:t>Tiếng trống rung vách đá</a:t>
            </a:r>
          </a:p>
          <a:p>
            <a:pPr lvl="3"/>
            <a:r>
              <a:rPr lang="vi-VN" sz="2800" dirty="0">
                <a:latin typeface="Cambria" panose="02040503050406030204" pitchFamily="18" charset="0"/>
                <a:ea typeface="Cambria" panose="02040503050406030204" pitchFamily="18" charset="0"/>
              </a:rPr>
              <a:t>Bóng em nhòa bóng núi</a:t>
            </a:r>
          </a:p>
          <a:p>
            <a:pPr lvl="3"/>
            <a:r>
              <a:rPr lang="vi-VN" sz="2800" dirty="0">
                <a:latin typeface="Cambria" panose="02040503050406030204" pitchFamily="18" charset="0"/>
                <a:ea typeface="Cambria" panose="02040503050406030204" pitchFamily="18" charset="0"/>
              </a:rPr>
              <a:t>Hun hút mấy thung sâu</a:t>
            </a:r>
          </a:p>
          <a:p>
            <a:pPr lvl="3"/>
            <a:r>
              <a:rPr lang="vi-VN" sz="2800" dirty="0">
                <a:latin typeface="Cambria" panose="02040503050406030204" pitchFamily="18" charset="0"/>
                <a:ea typeface="Cambria" panose="02040503050406030204" pitchFamily="18" charset="0"/>
              </a:rPr>
              <a:t>Vượt suối  lại băng rừng</a:t>
            </a:r>
          </a:p>
          <a:p>
            <a:pPr lvl="3"/>
            <a:r>
              <a:rPr lang="vi-VN" sz="2800" dirty="0">
                <a:latin typeface="Cambria" panose="02040503050406030204" pitchFamily="18" charset="0"/>
                <a:ea typeface="Cambria" panose="02040503050406030204" pitchFamily="18" charset="0"/>
              </a:rPr>
              <a:t>Lớp học ngang lưng đồi.</a:t>
            </a:r>
          </a:p>
        </p:txBody>
      </p:sp>
    </p:spTree>
    <p:extLst>
      <p:ext uri="{BB962C8B-B14F-4D97-AF65-F5344CB8AC3E}">
        <p14:creationId xmlns:p14="http://schemas.microsoft.com/office/powerpoint/2010/main" val="273121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17;p2"/>
          <p:cNvSpPr/>
          <p:nvPr/>
        </p:nvSpPr>
        <p:spPr>
          <a:xfrm>
            <a:off x="907137" y="1955819"/>
            <a:ext cx="9496020" cy="4152791"/>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dirty="0">
              <a:solidFill>
                <a:schemeClr val="accent1"/>
              </a:solidFill>
              <a:latin typeface="Cambria" panose="02040503050406030204" pitchFamily="18" charset="0"/>
              <a:ea typeface="Cambria" panose="02040503050406030204" pitchFamily="18" charset="0"/>
              <a:cs typeface="Tahoma"/>
              <a:sym typeface="Tahoma"/>
            </a:endParaRPr>
          </a:p>
        </p:txBody>
      </p:sp>
      <p:sp>
        <p:nvSpPr>
          <p:cNvPr id="17" name="Rectangle 16"/>
          <p:cNvSpPr/>
          <p:nvPr/>
        </p:nvSpPr>
        <p:spPr>
          <a:xfrm>
            <a:off x="6146971" y="2517352"/>
            <a:ext cx="3598914" cy="166110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4"/>
          <p:cNvPicPr>
            <a:picLocks noChangeAspect="1"/>
          </p:cNvPicPr>
          <p:nvPr/>
        </p:nvPicPr>
        <p:blipFill rotWithShape="1">
          <a:blip r:embed="rId2">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grpSp>
        <p:nvGrpSpPr>
          <p:cNvPr id="8" name="Group 7"/>
          <p:cNvGrpSpPr/>
          <p:nvPr/>
        </p:nvGrpSpPr>
        <p:grpSpPr>
          <a:xfrm>
            <a:off x="715583" y="90690"/>
            <a:ext cx="10862776" cy="1583046"/>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grpSp>
        <p:sp>
          <p:nvSpPr>
            <p:cNvPr id="11" name="TextBox 10"/>
            <p:cNvSpPr txBox="1"/>
            <p:nvPr/>
          </p:nvSpPr>
          <p:spPr>
            <a:xfrm>
              <a:off x="1060430" y="310053"/>
              <a:ext cx="9461926" cy="1102082"/>
            </a:xfrm>
            <a:prstGeom prst="rect">
              <a:avLst/>
            </a:prstGeom>
            <a:noFill/>
          </p:spPr>
          <p:txBody>
            <a:bodyPr wrap="square" rtlCol="0">
              <a:spAutoFit/>
            </a:bodyPr>
            <a:lstStyle/>
            <a:p>
              <a:pPr algn="ctr"/>
              <a:r>
                <a:rPr lang="en-US" sz="3600"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2</a:t>
              </a:r>
              <a:r>
                <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chi </a:t>
              </a:r>
              <a:r>
                <a:rPr lang="en-US" sz="3600" dirty="0" err="1">
                  <a:latin typeface="Cambria" panose="02040503050406030204" pitchFamily="18" charset="0"/>
                  <a:ea typeface="Cambria" panose="02040503050406030204" pitchFamily="18" charset="0"/>
                </a:rPr>
                <a:t>tiết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nhỏ</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vùng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cao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vả</a:t>
              </a:r>
              <a:r>
                <a:rPr lang="en-US" sz="3600" dirty="0">
                  <a:latin typeface="Cambria" panose="02040503050406030204" pitchFamily="18" charset="0"/>
                  <a:ea typeface="Cambria" panose="02040503050406030204" pitchFamily="18" charset="0"/>
                </a:rPr>
                <a:t>?</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sp>
        <p:nvSpPr>
          <p:cNvPr id="15" name="TextBox 14"/>
          <p:cNvSpPr txBox="1"/>
          <p:nvPr/>
        </p:nvSpPr>
        <p:spPr>
          <a:xfrm>
            <a:off x="6115345" y="2488407"/>
            <a:ext cx="4119716" cy="2092881"/>
          </a:xfrm>
          <a:prstGeom prst="rect">
            <a:avLst/>
          </a:prstGeom>
          <a:noFill/>
        </p:spPr>
        <p:txBody>
          <a:bodyPr wrap="square" rtlCol="0">
            <a:spAutoFit/>
          </a:bodyPr>
          <a:lstStyle/>
          <a:p>
            <a:pPr algn="just" fontAlgn="t"/>
            <a:r>
              <a:rPr lang="vi-VN" sz="2600" dirty="0">
                <a:latin typeface="Cambria" panose="02040503050406030204" pitchFamily="18" charset="0"/>
                <a:ea typeface="Cambria" panose="02040503050406030204" pitchFamily="18" charset="0"/>
              </a:rPr>
              <a:t>Em đi tìm cái chữ</a:t>
            </a:r>
          </a:p>
          <a:p>
            <a:pPr algn="just" fontAlgn="t"/>
            <a:r>
              <a:rPr lang="vi-VN" sz="2600" dirty="0">
                <a:latin typeface="Cambria" panose="02040503050406030204" pitchFamily="18" charset="0"/>
                <a:ea typeface="Cambria" panose="02040503050406030204" pitchFamily="18" charset="0"/>
              </a:rPr>
              <a:t>Vượt suối lại băng rừng </a:t>
            </a:r>
          </a:p>
          <a:p>
            <a:pPr algn="just" fontAlgn="t"/>
            <a:r>
              <a:rPr lang="vi-VN" sz="2600" dirty="0">
                <a:latin typeface="Cambria" panose="02040503050406030204" pitchFamily="18" charset="0"/>
                <a:ea typeface="Cambria" panose="02040503050406030204" pitchFamily="18" charset="0"/>
              </a:rPr>
              <a:t>Đường xa chân có mỏi</a:t>
            </a:r>
          </a:p>
          <a:p>
            <a:pPr algn="just" fontAlgn="t"/>
            <a:r>
              <a:rPr lang="vi-VN" sz="2600" dirty="0">
                <a:latin typeface="Cambria" panose="02040503050406030204" pitchFamily="18" charset="0"/>
                <a:ea typeface="Cambria" panose="02040503050406030204" pitchFamily="18" charset="0"/>
              </a:rPr>
              <a:t>Chữ vẫn gùi trên lưng.</a:t>
            </a:r>
          </a:p>
          <a:p>
            <a:endParaRPr lang="en-US" sz="2600" dirty="0"/>
          </a:p>
        </p:txBody>
      </p:sp>
      <p:sp>
        <p:nvSpPr>
          <p:cNvPr id="2" name="Rectangle 1"/>
          <p:cNvSpPr/>
          <p:nvPr/>
        </p:nvSpPr>
        <p:spPr>
          <a:xfrm>
            <a:off x="1640670" y="2308604"/>
            <a:ext cx="4017125" cy="18933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48862" y="4324323"/>
            <a:ext cx="3849943" cy="157956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40670" y="2308604"/>
            <a:ext cx="8835498" cy="4093428"/>
          </a:xfrm>
          <a:prstGeom prst="rect">
            <a:avLst/>
          </a:prstGeom>
        </p:spPr>
        <p:txBody>
          <a:bodyPr wrap="square">
            <a:spAutoFit/>
          </a:bodyPr>
          <a:lstStyle/>
          <a:p>
            <a:pPr algn="just" fontAlgn="t"/>
            <a:r>
              <a:rPr lang="vi-VN" sz="2600" dirty="0">
                <a:latin typeface="Cambria" panose="02040503050406030204" pitchFamily="18" charset="0"/>
                <a:ea typeface="Cambria" panose="02040503050406030204" pitchFamily="18" charset="0"/>
              </a:rPr>
              <a:t>Bình minh vừa tỉnh giấc </a:t>
            </a:r>
          </a:p>
          <a:p>
            <a:pPr algn="just" fontAlgn="t"/>
            <a:r>
              <a:rPr lang="vi-VN" sz="2600" dirty="0">
                <a:latin typeface="Cambria" panose="02040503050406030204" pitchFamily="18" charset="0"/>
                <a:ea typeface="Cambria" panose="02040503050406030204" pitchFamily="18" charset="0"/>
              </a:rPr>
              <a:t>Nắng nhuộm hồng núi xanh </a:t>
            </a:r>
          </a:p>
          <a:p>
            <a:pPr algn="just" fontAlgn="t"/>
            <a:r>
              <a:rPr lang="vi-VN" sz="2600" dirty="0">
                <a:latin typeface="Cambria" panose="02040503050406030204" pitchFamily="18" charset="0"/>
                <a:ea typeface="Cambria" panose="02040503050406030204" pitchFamily="18" charset="0"/>
              </a:rPr>
              <a:t>Tiếng trống rung vách đá </a:t>
            </a:r>
          </a:p>
          <a:p>
            <a:pPr algn="just" fontAlgn="t"/>
            <a:r>
              <a:rPr lang="vi-VN" sz="2600" dirty="0">
                <a:latin typeface="Cambria" panose="02040503050406030204" pitchFamily="18" charset="0"/>
                <a:ea typeface="Cambria" panose="02040503050406030204" pitchFamily="18" charset="0"/>
              </a:rPr>
              <a:t>Giục đôi chân bước nhanh.</a:t>
            </a:r>
          </a:p>
          <a:p>
            <a:pPr algn="just" fontAlgn="t"/>
            <a:r>
              <a:rPr lang="vi-VN" sz="2600" dirty="0">
                <a:latin typeface="Cambria" panose="02040503050406030204" pitchFamily="18" charset="0"/>
                <a:ea typeface="Cambria" panose="02040503050406030204" pitchFamily="18" charset="0"/>
              </a:rPr>
              <a:t> </a:t>
            </a:r>
          </a:p>
          <a:p>
            <a:pPr algn="just" fontAlgn="t"/>
            <a:r>
              <a:rPr lang="vi-VN" sz="2600" dirty="0">
                <a:latin typeface="Cambria" panose="02040503050406030204" pitchFamily="18" charset="0"/>
                <a:ea typeface="Cambria" panose="02040503050406030204" pitchFamily="18" charset="0"/>
              </a:rPr>
              <a:t>Bóng em nhòa bóng núi</a:t>
            </a:r>
          </a:p>
          <a:p>
            <a:pPr algn="just" fontAlgn="t"/>
            <a:r>
              <a:rPr lang="vi-VN" sz="2600" dirty="0">
                <a:latin typeface="Cambria" panose="02040503050406030204" pitchFamily="18" charset="0"/>
                <a:ea typeface="Cambria" panose="02040503050406030204" pitchFamily="18" charset="0"/>
              </a:rPr>
              <a:t>Hun hút mấy thung sâu </a:t>
            </a:r>
          </a:p>
          <a:p>
            <a:pPr algn="just" fontAlgn="t"/>
            <a:r>
              <a:rPr lang="vi-VN" sz="2600" dirty="0">
                <a:latin typeface="Cambria" panose="02040503050406030204" pitchFamily="18" charset="0"/>
                <a:ea typeface="Cambria" panose="02040503050406030204" pitchFamily="18" charset="0"/>
              </a:rPr>
              <a:t>Gió đưa theo tiếng sáo </a:t>
            </a:r>
          </a:p>
          <a:p>
            <a:pPr algn="just" fontAlgn="t"/>
            <a:r>
              <a:rPr lang="vi-VN" sz="2600" dirty="0">
                <a:latin typeface="Cambria" panose="02040503050406030204" pitchFamily="18" charset="0"/>
                <a:ea typeface="Cambria" panose="02040503050406030204" pitchFamily="18" charset="0"/>
              </a:rPr>
              <a:t>La đà trên tán lau.</a:t>
            </a:r>
          </a:p>
          <a:p>
            <a:pPr algn="just" fontAlgn="t"/>
            <a:r>
              <a:rPr lang="vi-VN" sz="26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98665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5" grpId="0"/>
      <p:bldP spid="2" grpId="0" animBg="1"/>
      <p:bldP spid="16"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grpSp>
        <p:nvGrpSpPr>
          <p:cNvPr id="7" name="Group 6"/>
          <p:cNvGrpSpPr/>
          <p:nvPr/>
        </p:nvGrpSpPr>
        <p:grpSpPr>
          <a:xfrm>
            <a:off x="0" y="304780"/>
            <a:ext cx="11566507" cy="1301452"/>
            <a:chOff x="377553" y="-18922"/>
            <a:chExt cx="10878127" cy="1605120"/>
          </a:xfrm>
        </p:grpSpPr>
        <p:grpSp>
          <p:nvGrpSpPr>
            <p:cNvPr id="8" name="Group 7"/>
            <p:cNvGrpSpPr/>
            <p:nvPr/>
          </p:nvGrpSpPr>
          <p:grpSpPr>
            <a:xfrm>
              <a:off x="849620" y="237092"/>
              <a:ext cx="10406060" cy="1349106"/>
              <a:chOff x="588363" y="197904"/>
              <a:chExt cx="10406060" cy="1349106"/>
            </a:xfrm>
            <a:effectLst>
              <a:outerShdw blurRad="50800" dist="38100" dir="16200000" rotWithShape="0">
                <a:prstClr val="black">
                  <a:alpha val="40000"/>
                </a:prstClr>
              </a:outerShdw>
            </a:effectLst>
          </p:grpSpPr>
          <p:grpSp>
            <p:nvGrpSpPr>
              <p:cNvPr id="10" name="Group 9"/>
              <p:cNvGrpSpPr/>
              <p:nvPr/>
            </p:nvGrpSpPr>
            <p:grpSpPr>
              <a:xfrm>
                <a:off x="919673" y="197904"/>
                <a:ext cx="9871572" cy="1349106"/>
                <a:chOff x="994238" y="364022"/>
                <a:chExt cx="9871572" cy="1558681"/>
              </a:xfrm>
            </p:grpSpPr>
            <p:sp>
              <p:nvSpPr>
                <p:cNvPr id="12" name="Rectangle: Rounded Corners 19"/>
                <p:cNvSpPr/>
                <p:nvPr/>
              </p:nvSpPr>
              <p:spPr>
                <a:xfrm>
                  <a:off x="1122370" y="529444"/>
                  <a:ext cx="9743440" cy="1393259"/>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43054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588363" y="294131"/>
                <a:ext cx="10406060" cy="1100811"/>
              </a:xfrm>
              <a:prstGeom prst="rect">
                <a:avLst/>
              </a:prstGeom>
              <a:noFill/>
            </p:spPr>
            <p:txBody>
              <a:bodyPr wrap="square" rtlCol="0">
                <a:spAutoFit/>
              </a:bodyPr>
              <a:lstStyle/>
              <a:p>
                <a:pPr algn="ctr"/>
                <a:r>
                  <a:rPr lang="vi-VN" sz="2600" b="1" dirty="0">
                    <a:solidFill>
                      <a:srgbClr val="002060"/>
                    </a:solidFill>
                    <a:latin typeface="Cambria" panose="02040503050406030204" pitchFamily="18" charset="0"/>
                    <a:ea typeface="Cambria" panose="02040503050406030204" pitchFamily="18" charset="0"/>
                  </a:rPr>
                  <a:t>3. Trên đường đi học, bạn nhỏ nghe thấy những âm thanh nào?</a:t>
                </a:r>
              </a:p>
              <a:p>
                <a:pPr algn="ctr"/>
                <a:r>
                  <a:rPr lang="vi-VN" sz="2600" b="1" dirty="0">
                    <a:solidFill>
                      <a:srgbClr val="002060"/>
                    </a:solidFill>
                    <a:latin typeface="Cambria" panose="02040503050406030204" pitchFamily="18" charset="0"/>
                    <a:ea typeface="Cambria" panose="02040503050406030204" pitchFamily="18" charset="0"/>
                  </a:rPr>
                  <a:t> Theo em, những âm thanh đó đem lại cảm xúc gì cho bạn nhỏ? </a:t>
                </a:r>
                <a:endParaRPr lang="en-US" sz="2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9"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8190" y="2459375"/>
            <a:ext cx="5062527" cy="2348931"/>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92092" y="2339585"/>
              <a:ext cx="5119608" cy="1915922"/>
            </a:xfrm>
            <a:prstGeom prst="rect">
              <a:avLst/>
            </a:prstGeom>
            <a:noFill/>
          </p:spPr>
          <p:txBody>
            <a:bodyPr wrap="square" rtlCol="0">
              <a:spAutoFit/>
            </a:bodyPr>
            <a:lstStyle/>
            <a:p>
              <a:pPr algn="ctr"/>
              <a:r>
                <a:rPr lang="en-US" sz="2800" b="1" dirty="0">
                  <a:solidFill>
                    <a:schemeClr val="tx1">
                      <a:lumMod val="75000"/>
                      <a:lumOff val="25000"/>
                    </a:schemeClr>
                  </a:solidFill>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Trên đường đi học, bạn nhỏ nghe thấy những âm thanh của tiếng trống, tiếng sáo, chim hát ríu ran.</a:t>
              </a:r>
              <a:endParaRPr lang="en-US" sz="2800" dirty="0">
                <a:solidFill>
                  <a:schemeClr val="tx1">
                    <a:lumMod val="75000"/>
                    <a:lumOff val="25000"/>
                  </a:schemeClr>
                </a:solidFill>
                <a:latin typeface="Cambria" panose="02040503050406030204" pitchFamily="18" charset="0"/>
                <a:ea typeface="Cambria" panose="02040503050406030204" pitchFamily="18" charset="0"/>
              </a:endParaRPr>
            </a:p>
          </p:txBody>
        </p:sp>
      </p:grpSp>
      <p:sp>
        <p:nvSpPr>
          <p:cNvPr id="5" name="Right Arrow 4"/>
          <p:cNvSpPr/>
          <p:nvPr/>
        </p:nvSpPr>
        <p:spPr>
          <a:xfrm>
            <a:off x="4933765" y="3214693"/>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5642350" y="2193739"/>
            <a:ext cx="6343244" cy="333597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5848756" y="2315759"/>
            <a:ext cx="6089199" cy="3108543"/>
          </a:xfrm>
          <a:prstGeom prst="rect">
            <a:avLst/>
          </a:prstGeom>
          <a:noFill/>
        </p:spPr>
        <p:txBody>
          <a:bodyPr wrap="square" rtlCol="0">
            <a:spAutoFit/>
          </a:bodyPr>
          <a:lstStyle/>
          <a:p>
            <a:pPr algn="just"/>
            <a:r>
              <a:rPr lang="vi-VN" sz="2800" dirty="0">
                <a:latin typeface="Cambria" panose="02040503050406030204" pitchFamily="18" charset="0"/>
                <a:ea typeface="Cambria" panose="02040503050406030204" pitchFamily="18" charset="0"/>
              </a:rPr>
              <a:t>Theo em, những âm thanh đó đem lại động lực đến trường đến lớp cho bạn nhỏ. Và những âm thanh đó tạo cho bạn nhỏ cảm xúc hứng khởi, phấn khích, tạo niềm vui trên con đường đến trường để bạn quên đi cái vất vả trước mắt.</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86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7" name="Group 6"/>
          <p:cNvGrpSpPr/>
          <p:nvPr/>
        </p:nvGrpSpPr>
        <p:grpSpPr>
          <a:xfrm>
            <a:off x="183006" y="79664"/>
            <a:ext cx="11796510" cy="2190120"/>
            <a:chOff x="183006" y="76123"/>
            <a:chExt cx="11796510" cy="2610648"/>
          </a:xfrm>
        </p:grpSpPr>
        <p:grpSp>
          <p:nvGrpSpPr>
            <p:cNvPr id="8" name="Group 7"/>
            <p:cNvGrpSpPr/>
            <p:nvPr/>
          </p:nvGrpSpPr>
          <p:grpSpPr>
            <a:xfrm>
              <a:off x="1082491" y="1009089"/>
              <a:ext cx="10897025" cy="1677682"/>
              <a:chOff x="821234" y="969901"/>
              <a:chExt cx="10897025" cy="1677682"/>
            </a:xfrm>
            <a:effectLst>
              <a:outerShdw blurRad="50800" dist="38100" dir="16200000" rotWithShape="0">
                <a:prstClr val="black">
                  <a:alpha val="40000"/>
                </a:prstClr>
              </a:outerShdw>
            </a:effectLst>
          </p:grpSpPr>
          <p:grpSp>
            <p:nvGrpSpPr>
              <p:cNvPr id="10" name="Group 9"/>
              <p:cNvGrpSpPr/>
              <p:nvPr/>
            </p:nvGrpSpPr>
            <p:grpSpPr>
              <a:xfrm>
                <a:off x="821234" y="969901"/>
                <a:ext cx="10897025" cy="1677682"/>
                <a:chOff x="895799" y="1255944"/>
                <a:chExt cx="10897025" cy="1938300"/>
              </a:xfrm>
            </p:grpSpPr>
            <p:sp>
              <p:nvSpPr>
                <p:cNvPr id="12" name="Rectangle: Rounded Corners 19"/>
                <p:cNvSpPr/>
                <p:nvPr/>
              </p:nvSpPr>
              <p:spPr>
                <a:xfrm>
                  <a:off x="909886" y="1255944"/>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latin typeface="Cambria" panose="02040503050406030204" pitchFamily="18" charset="0"/>
                    <a:ea typeface="Cambria" panose="02040503050406030204" pitchFamily="18" charset="0"/>
                  </a:endParaRPr>
                </a:p>
              </p:txBody>
            </p:sp>
            <p:sp>
              <p:nvSpPr>
                <p:cNvPr id="13" name="Rectangle: Rounded Corners 1"/>
                <p:cNvSpPr/>
                <p:nvPr/>
              </p:nvSpPr>
              <p:spPr>
                <a:xfrm>
                  <a:off x="895799" y="1362758"/>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latin typeface="Cambria" panose="02040503050406030204" pitchFamily="18" charset="0"/>
                    <a:ea typeface="Cambria" panose="02040503050406030204" pitchFamily="18" charset="0"/>
                  </a:endParaRPr>
                </a:p>
              </p:txBody>
            </p:sp>
          </p:grpSp>
          <p:sp>
            <p:nvSpPr>
              <p:cNvPr id="11" name="TextBox 10"/>
              <p:cNvSpPr txBox="1"/>
              <p:nvPr/>
            </p:nvSpPr>
            <p:spPr>
              <a:xfrm>
                <a:off x="1076891" y="1074373"/>
                <a:ext cx="10568501" cy="1430806"/>
              </a:xfrm>
              <a:prstGeom prst="rect">
                <a:avLst/>
              </a:prstGeom>
              <a:noFill/>
            </p:spPr>
            <p:txBody>
              <a:bodyPr wrap="square" rtlCol="0">
                <a:spAutoFit/>
              </a:bodyPr>
              <a:lstStyle/>
              <a:p>
                <a:pPr algn="ctr"/>
                <a:r>
                  <a:rPr lang="vi-VN" sz="3600" dirty="0">
                    <a:latin typeface="Cambria" panose="02040503050406030204" pitchFamily="18" charset="0"/>
                    <a:ea typeface="Cambria" panose="02040503050406030204" pitchFamily="18" charset="0"/>
                  </a:rPr>
                  <a:t>4. Theo em, hai dòng thơ </a:t>
                </a:r>
                <a:r>
                  <a:rPr lang="vi-VN" sz="3600" i="1" dirty="0">
                    <a:solidFill>
                      <a:srgbClr val="FF0000"/>
                    </a:solidFill>
                    <a:latin typeface="Cambria" panose="02040503050406030204" pitchFamily="18" charset="0"/>
                    <a:ea typeface="Cambria" panose="02040503050406030204" pitchFamily="18" charset="0"/>
                  </a:rPr>
                  <a:t>“Đường xa chân có mỏi/ </a:t>
                </a:r>
                <a:endParaRPr lang="en-US" sz="3600" i="1" dirty="0">
                  <a:solidFill>
                    <a:srgbClr val="FF0000"/>
                  </a:solidFill>
                  <a:latin typeface="Cambria" panose="02040503050406030204" pitchFamily="18" charset="0"/>
                  <a:ea typeface="Cambria" panose="02040503050406030204" pitchFamily="18" charset="0"/>
                </a:endParaRPr>
              </a:p>
              <a:p>
                <a:pPr algn="ctr"/>
                <a:r>
                  <a:rPr lang="vi-VN" sz="3600" i="1" dirty="0">
                    <a:solidFill>
                      <a:srgbClr val="FF0000"/>
                    </a:solidFill>
                    <a:latin typeface="Cambria" panose="02040503050406030204" pitchFamily="18" charset="0"/>
                    <a:ea typeface="Cambria" panose="02040503050406030204" pitchFamily="18" charset="0"/>
                  </a:rPr>
                  <a:t>Chữ vẫn gùi trên lưng</a:t>
                </a:r>
                <a:r>
                  <a:rPr lang="vi-VN" sz="3600" dirty="0">
                    <a:solidFill>
                      <a:srgbClr val="FF0000"/>
                    </a:solidFill>
                    <a:latin typeface="Cambria" panose="02040503050406030204" pitchFamily="18" charset="0"/>
                    <a:ea typeface="Cambria" panose="02040503050406030204" pitchFamily="18" charset="0"/>
                  </a:rPr>
                  <a:t>”</a:t>
                </a:r>
                <a:r>
                  <a:rPr lang="vi-VN" sz="3600" dirty="0">
                    <a:latin typeface="Cambria" panose="02040503050406030204" pitchFamily="18" charset="0"/>
                    <a:ea typeface="Cambria" panose="02040503050406030204" pitchFamily="18" charset="0"/>
                  </a:rPr>
                  <a:t> thể hiện điều gì?</a:t>
                </a:r>
                <a:endParaRPr lang="en-US" sz="3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409907" y="2786990"/>
            <a:ext cx="9147840" cy="3328060"/>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dirty="0">
              <a:solidFill>
                <a:sysClr val="windowText" lastClr="000000"/>
              </a:solidFill>
              <a:latin typeface="Cambria" panose="02040503050406030204" pitchFamily="18" charset="0"/>
              <a:ea typeface="inpin heiti" panose="00000500000000000000" pitchFamily="2" charset="-122"/>
              <a:sym typeface="inpin heiti" panose="00000500000000000000" pitchFamily="2" charset="-122"/>
            </a:endParaRPr>
          </a:p>
        </p:txBody>
      </p:sp>
      <p:sp>
        <p:nvSpPr>
          <p:cNvPr id="16" name="TextBox 15"/>
          <p:cNvSpPr txBox="1"/>
          <p:nvPr/>
        </p:nvSpPr>
        <p:spPr>
          <a:xfrm>
            <a:off x="2467533" y="2889707"/>
            <a:ext cx="8565996" cy="3539430"/>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Hai dòng thơ thể hiện nghị lực đến trường của các bạn nhỏ dù cho đường đến trường có xa xôi, trắc trở, có khó khăn gì đi nữa thì cũng phải vượt qua bởi lẽ có con chữ, có học mới có thể giúp các bạn nhỏ thoát ra khỏi cảnh nghèo khó, thiếu thốn trên vùng cao. </a:t>
            </a:r>
            <a:br>
              <a:rPr lang="vi-VN" sz="3200" dirty="0">
                <a:latin typeface="Cambria" panose="02040503050406030204" pitchFamily="18" charset="0"/>
                <a:ea typeface="Cambria" panose="02040503050406030204" pitchFamily="18" charset="0"/>
              </a:rPr>
            </a:br>
            <a:endParaRPr lang="en-US" sz="3200" b="1" dirty="0">
              <a:latin typeface="Cambria" panose="02040503050406030204" pitchFamily="18" charset="0"/>
              <a:ea typeface="Cambria" panose="02040503050406030204" pitchFamily="18" charset="0"/>
            </a:endParaRPr>
          </a:p>
        </p:txBody>
      </p:sp>
      <p:pic>
        <p:nvPicPr>
          <p:cNvPr id="17" name="图片 1"/>
          <p:cNvPicPr>
            <a:picLocks noChangeAspect="1"/>
          </p:cNvPicPr>
          <p:nvPr/>
        </p:nvPicPr>
        <p:blipFill rotWithShape="1">
          <a:blip r:embed="rId5"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21365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8">
            <a:extLst>
              <a:ext uri="{FF2B5EF4-FFF2-40B4-BE49-F238E27FC236}">
                <a16:creationId xmlns:a16="http://schemas.microsoft.com/office/drawing/2014/main" id="{EDBA7EFC-BD3E-9FB1-B44D-0CBFCB551E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3620" y="-1478613"/>
            <a:ext cx="10914927" cy="8784861"/>
          </a:xfrm>
          <a:prstGeom prst="rect">
            <a:avLst/>
          </a:prstGeom>
        </p:spPr>
      </p:pic>
      <p:pic>
        <p:nvPicPr>
          <p:cNvPr id="17"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
        <p:nvSpPr>
          <p:cNvPr id="2" name="Rectangle 1"/>
          <p:cNvSpPr/>
          <p:nvPr/>
        </p:nvSpPr>
        <p:spPr>
          <a:xfrm>
            <a:off x="2551160" y="1873390"/>
            <a:ext cx="5545393" cy="2308324"/>
          </a:xfrm>
          <a:prstGeom prst="rect">
            <a:avLst/>
          </a:prstGeom>
        </p:spPr>
        <p:txBody>
          <a:bodyPr wrap="square">
            <a:spAutoFit/>
          </a:bodyPr>
          <a:lstStyle/>
          <a:p>
            <a:pPr lvl="0" algn="ctr">
              <a:defRPr/>
            </a:pP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Hằng ngày, em đi học trên con đường như thế nào? </a:t>
            </a:r>
          </a:p>
          <a:p>
            <a:pPr lvl="0" algn="ctr">
              <a:defRPr/>
            </a:pP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Em thấy nó có gì khác so với các bạn? </a:t>
            </a:r>
            <a:endParaRPr lang="en-US" sz="3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10197289" y="-194029"/>
            <a:ext cx="1523956" cy="1508868"/>
          </a:xfrm>
          <a:prstGeom prst="rect">
            <a:avLst/>
          </a:prstGeom>
        </p:spPr>
      </p:pic>
    </p:spTree>
    <p:extLst>
      <p:ext uri="{BB962C8B-B14F-4D97-AF65-F5344CB8AC3E}">
        <p14:creationId xmlns:p14="http://schemas.microsoft.com/office/powerpoint/2010/main" val="32640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10"/>
          <p:cNvSpPr/>
          <p:nvPr/>
        </p:nvSpPr>
        <p:spPr>
          <a:xfrm>
            <a:off x="471638" y="160299"/>
            <a:ext cx="11311059" cy="6105747"/>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4034" y="22709"/>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3429000" y="160299"/>
            <a:ext cx="6866068"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2" name="Rectangle 1"/>
          <p:cNvSpPr/>
          <p:nvPr/>
        </p:nvSpPr>
        <p:spPr>
          <a:xfrm>
            <a:off x="874435" y="1606868"/>
            <a:ext cx="10908262" cy="4465325"/>
          </a:xfrm>
          <a:prstGeom prst="rect">
            <a:avLst/>
          </a:prstGeom>
        </p:spPr>
        <p:txBody>
          <a:bodyPr wrap="square">
            <a:spAutoFit/>
          </a:bodyPr>
          <a:lstStyle/>
          <a:p>
            <a:pPr lvl="0" algn="just">
              <a:lnSpc>
                <a:spcPct val="150000"/>
              </a:lnSpc>
              <a:spcBef>
                <a:spcPts val="100"/>
              </a:spcBef>
              <a:spcAft>
                <a:spcPts val="100"/>
              </a:spcAft>
            </a:pPr>
            <a:r>
              <a:rPr lang="vi-VN" sz="2800" dirty="0">
                <a:latin typeface="Cambria" panose="02040503050406030204" pitchFamily="18" charset="0"/>
                <a:ea typeface="Cambria" panose="02040503050406030204" pitchFamily="18" charset="0"/>
                <a:cs typeface="Times New Roman" panose="02020603050405020304" pitchFamily="18" charset="0"/>
              </a:rPr>
              <a:t>- Đọc đúng và diễn cảm bài thơ </a:t>
            </a:r>
            <a:r>
              <a:rPr lang="vi-VN" sz="2800" i="1" dirty="0">
                <a:latin typeface="Cambria" panose="02040503050406030204" pitchFamily="18" charset="0"/>
                <a:ea typeface="Cambria" panose="02040503050406030204" pitchFamily="18" charset="0"/>
                <a:cs typeface="Times New Roman" panose="02020603050405020304" pitchFamily="18" charset="0"/>
              </a:rPr>
              <a:t>Gặt chữ trên non.</a:t>
            </a:r>
          </a:p>
          <a:p>
            <a:pPr lvl="0" algn="just">
              <a:lnSpc>
                <a:spcPct val="150000"/>
              </a:lnSpc>
              <a:spcBef>
                <a:spcPts val="100"/>
              </a:spcBef>
              <a:spcAft>
                <a:spcPts val="100"/>
              </a:spcAft>
            </a:pPr>
            <a:r>
              <a:rPr lang="vi-VN" sz="2800" dirty="0">
                <a:latin typeface="Cambria" panose="02040503050406030204" pitchFamily="18" charset="0"/>
                <a:ea typeface="Cambria" panose="02040503050406030204" pitchFamily="18" charset="0"/>
                <a:cs typeface="Times New Roman" panose="02020603050405020304" pitchFamily="18" charset="0"/>
              </a:rPr>
              <a:t>-Nhận biết được diễn biến cảm xúc của bạn nhỏ trên đường đi học.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fr-FR" sz="2800" dirty="0" err="1">
                <a:latin typeface="Cambria" panose="02040503050406030204" pitchFamily="18" charset="0"/>
                <a:ea typeface="Cambria" panose="02040503050406030204" pitchFamily="18" charset="0"/>
                <a:cs typeface="Times New Roman" panose="02020603050405020304" pitchFamily="18" charset="0"/>
              </a:rPr>
              <a:t>Biết</a:t>
            </a:r>
            <a:r>
              <a:rPr lang="fr-FR" sz="2800" dirty="0">
                <a:latin typeface="Cambria" panose="02040503050406030204" pitchFamily="18" charset="0"/>
                <a:ea typeface="Cambria" panose="02040503050406030204" pitchFamily="18" charset="0"/>
                <a:cs typeface="Times New Roman" panose="02020603050405020304" pitchFamily="18" charset="0"/>
              </a:rPr>
              <a:t> </a:t>
            </a:r>
            <a:r>
              <a:rPr lang="fr-FR" sz="2800" dirty="0" err="1">
                <a:latin typeface="Cambria" panose="02040503050406030204" pitchFamily="18" charset="0"/>
                <a:ea typeface="Cambria" panose="02040503050406030204" pitchFamily="18" charset="0"/>
                <a:cs typeface="Times New Roman" panose="02020603050405020304" pitchFamily="18" charset="0"/>
              </a:rPr>
              <a:t>cảm</a:t>
            </a:r>
            <a:r>
              <a:rPr lang="fr-FR" sz="2800" dirty="0">
                <a:latin typeface="Cambria" panose="02040503050406030204" pitchFamily="18" charset="0"/>
                <a:ea typeface="Cambria" panose="02040503050406030204" pitchFamily="18" charset="0"/>
                <a:cs typeface="Times New Roman" panose="02020603050405020304" pitchFamily="18" charset="0"/>
              </a:rPr>
              <a:t> </a:t>
            </a:r>
            <a:r>
              <a:rPr lang="fr-FR" sz="2800" dirty="0" err="1">
                <a:latin typeface="Cambria" panose="02040503050406030204" pitchFamily="18" charset="0"/>
                <a:ea typeface="Cambria" panose="02040503050406030204" pitchFamily="18" charset="0"/>
                <a:cs typeface="Times New Roman" panose="02020603050405020304" pitchFamily="18" charset="0"/>
              </a:rPr>
              <a:t>nhận</a:t>
            </a:r>
            <a:r>
              <a:rPr lang="fr-FR" sz="2800" dirty="0">
                <a:latin typeface="Cambria" panose="02040503050406030204" pitchFamily="18" charset="0"/>
                <a:ea typeface="Cambria" panose="02040503050406030204" pitchFamily="18" charset="0"/>
                <a:cs typeface="Times New Roman" panose="02020603050405020304" pitchFamily="18" charset="0"/>
              </a:rPr>
              <a:t> </a:t>
            </a:r>
            <a:r>
              <a:rPr lang="fr-FR" sz="2800" dirty="0" err="1">
                <a:latin typeface="Cambria" panose="02040503050406030204" pitchFamily="18" charset="0"/>
                <a:ea typeface="Cambria" panose="02040503050406030204" pitchFamily="18" charset="0"/>
                <a:cs typeface="Times New Roman" panose="02020603050405020304" pitchFamily="18" charset="0"/>
              </a:rPr>
              <a:t>về</a:t>
            </a:r>
            <a:r>
              <a:rPr lang="fr-FR" sz="2800" dirty="0">
                <a:latin typeface="Cambria" panose="02040503050406030204" pitchFamily="18" charset="0"/>
                <a:ea typeface="Cambria" panose="02040503050406030204" pitchFamily="18" charset="0"/>
                <a:cs typeface="Times New Roman" panose="02020603050405020304" pitchFamily="18" charset="0"/>
              </a:rPr>
              <a:t> </a:t>
            </a:r>
            <a:r>
              <a:rPr lang="fr-FR" sz="2800" dirty="0" err="1">
                <a:latin typeface="Cambria" panose="02040503050406030204" pitchFamily="18" charset="0"/>
                <a:ea typeface="Cambria" panose="02040503050406030204" pitchFamily="18" charset="0"/>
                <a:cs typeface="Times New Roman" panose="02020603050405020304" pitchFamily="18" charset="0"/>
              </a:rPr>
              <a:t>câu</a:t>
            </a:r>
            <a:r>
              <a:rPr lang="fr-FR" sz="2800" dirty="0">
                <a:latin typeface="Cambria" panose="02040503050406030204" pitchFamily="18" charset="0"/>
                <a:ea typeface="Cambria" panose="02040503050406030204" pitchFamily="18" charset="0"/>
                <a:cs typeface="Times New Roman" panose="02020603050405020304" pitchFamily="18" charset="0"/>
              </a:rPr>
              <a:t> </a:t>
            </a:r>
            <a:r>
              <a:rPr lang="fr-FR" sz="2800" dirty="0" err="1">
                <a:latin typeface="Cambria" panose="02040503050406030204" pitchFamily="18" charset="0"/>
                <a:ea typeface="Cambria" panose="02040503050406030204" pitchFamily="18" charset="0"/>
                <a:cs typeface="Times New Roman" panose="02020603050405020304" pitchFamily="18" charset="0"/>
              </a:rPr>
              <a:t>văn</a:t>
            </a:r>
            <a:r>
              <a:rPr lang="fr-FR" sz="2800" dirty="0">
                <a:latin typeface="Cambria" panose="02040503050406030204" pitchFamily="18" charset="0"/>
                <a:ea typeface="Cambria" panose="02040503050406030204" pitchFamily="18" charset="0"/>
                <a:cs typeface="Times New Roman" panose="02020603050405020304" pitchFamily="18" charset="0"/>
              </a:rPr>
              <a:t> </a:t>
            </a:r>
            <a:r>
              <a:rPr lang="fr-FR" sz="2800" dirty="0" err="1">
                <a:latin typeface="Cambria" panose="02040503050406030204" pitchFamily="18" charset="0"/>
                <a:ea typeface="Cambria" panose="02040503050406030204" pitchFamily="18" charset="0"/>
                <a:cs typeface="Times New Roman" panose="02020603050405020304" pitchFamily="18" charset="0"/>
              </a:rPr>
              <a:t>hay</a:t>
            </a:r>
            <a:r>
              <a:rPr lang="fr-FR" sz="2800" dirty="0">
                <a:latin typeface="Cambria" panose="02040503050406030204" pitchFamily="18" charset="0"/>
                <a:ea typeface="Cambria" panose="02040503050406030204" pitchFamily="18" charset="0"/>
                <a:cs typeface="Times New Roman" panose="02020603050405020304" pitchFamily="18" charset="0"/>
              </a:rPr>
              <a:t> </a:t>
            </a:r>
            <a:r>
              <a:rPr lang="fr-FR" sz="2800" dirty="0" err="1">
                <a:latin typeface="Cambria" panose="02040503050406030204" pitchFamily="18" charset="0"/>
                <a:ea typeface="Cambria" panose="02040503050406030204" pitchFamily="18" charset="0"/>
                <a:cs typeface="Times New Roman" panose="02020603050405020304" pitchFamily="18" charset="0"/>
              </a:rPr>
              <a:t>trong</a:t>
            </a:r>
            <a:r>
              <a:rPr lang="fr-FR" sz="2800" dirty="0">
                <a:latin typeface="Cambria" panose="02040503050406030204" pitchFamily="18" charset="0"/>
                <a:ea typeface="Cambria" panose="02040503050406030204" pitchFamily="18" charset="0"/>
                <a:cs typeface="Times New Roman" panose="02020603050405020304" pitchFamily="18" charset="0"/>
              </a:rPr>
              <a:t> </a:t>
            </a:r>
            <a:r>
              <a:rPr lang="fr-FR" sz="2800" dirty="0" err="1">
                <a:latin typeface="Cambria" panose="02040503050406030204" pitchFamily="18" charset="0"/>
                <a:ea typeface="Cambria" panose="02040503050406030204" pitchFamily="18" charset="0"/>
                <a:cs typeface="Times New Roman" panose="02020603050405020304" pitchFamily="18" charset="0"/>
              </a:rPr>
              <a:t>bài</a:t>
            </a:r>
            <a:r>
              <a:rPr lang="fr-FR" sz="2800" dirty="0">
                <a:latin typeface="Cambria" panose="02040503050406030204" pitchFamily="18" charset="0"/>
                <a:ea typeface="Cambria" panose="02040503050406030204" pitchFamily="18" charset="0"/>
                <a:cs typeface="Times New Roman" panose="02020603050405020304" pitchFamily="18" charset="0"/>
              </a:rPr>
              <a:t> </a:t>
            </a:r>
            <a:r>
              <a:rPr lang="fr-FR" sz="2800" dirty="0" err="1">
                <a:latin typeface="Cambria" panose="02040503050406030204" pitchFamily="18" charset="0"/>
                <a:ea typeface="Cambria" panose="02040503050406030204" pitchFamily="18" charset="0"/>
                <a:cs typeface="Times New Roman" panose="02020603050405020304" pitchFamily="18" charset="0"/>
              </a:rPr>
              <a:t>đọc</a:t>
            </a:r>
            <a:r>
              <a:rPr lang="fr-FR" sz="2800" dirty="0">
                <a:latin typeface="Cambria" panose="02040503050406030204" pitchFamily="18" charset="0"/>
                <a:ea typeface="Cambria" panose="02040503050406030204" pitchFamily="18" charset="0"/>
                <a:cs typeface="Times New Roman" panose="02020603050405020304" pitchFamily="18" charset="0"/>
              </a:rPr>
              <a:t>.</a:t>
            </a:r>
            <a:endParaRPr lang="vi-VN" sz="2800" dirty="0">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800" dirty="0">
                <a:latin typeface="Cambria" panose="02040503050406030204" pitchFamily="18" charset="0"/>
                <a:ea typeface="Cambria" panose="02040503050406030204" pitchFamily="18" charset="0"/>
                <a:cs typeface="Times New Roman" panose="02020603050405020304" pitchFamily="18" charset="0"/>
              </a:rPr>
              <a:t>- Hiểu điều tác giả muốn nói qua bài thơ: Trẻ em ở miền núi phải trải qua rất nhiều khó khăn để được đến lớp, được đi học là niềm vui, niềm mong ước của các bạn.</a:t>
            </a:r>
            <a:endParaRPr lang="en-US" sz="2800" dirty="0">
              <a:latin typeface="Cambria" panose="02040503050406030204" pitchFamily="18" charset="0"/>
              <a:ea typeface="Cambria" panose="02040503050406030204" pitchFamily="18" charset="0"/>
            </a:endParaRPr>
          </a:p>
          <a:p>
            <a:pPr lvl="0"/>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4924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grpSp>
        <p:nvGrpSpPr>
          <p:cNvPr id="8" name="Group 7"/>
          <p:cNvGrpSpPr/>
          <p:nvPr/>
        </p:nvGrpSpPr>
        <p:grpSpPr>
          <a:xfrm>
            <a:off x="-64187" y="2051404"/>
            <a:ext cx="12015257" cy="2212612"/>
            <a:chOff x="237186" y="241595"/>
            <a:chExt cx="10568501" cy="2153665"/>
          </a:xfrm>
          <a:effectLst>
            <a:outerShdw blurRad="50800" dist="38100" dir="16200000" rotWithShape="0">
              <a:prstClr val="black">
                <a:alpha val="40000"/>
              </a:prstClr>
            </a:outerShdw>
          </a:effectLst>
        </p:grpSpPr>
        <p:grpSp>
          <p:nvGrpSpPr>
            <p:cNvPr id="10" name="Group 9"/>
            <p:cNvGrpSpPr/>
            <p:nvPr/>
          </p:nvGrpSpPr>
          <p:grpSpPr>
            <a:xfrm>
              <a:off x="850279" y="241595"/>
              <a:ext cx="9342315" cy="1782640"/>
              <a:chOff x="924844" y="414500"/>
              <a:chExt cx="9342315" cy="2059563"/>
            </a:xfrm>
          </p:grpSpPr>
          <p:sp>
            <p:nvSpPr>
              <p:cNvPr id="12" name="Rectangle: Rounded Corners 19"/>
              <p:cNvSpPr/>
              <p:nvPr/>
            </p:nvSpPr>
            <p:spPr>
              <a:xfrm>
                <a:off x="924844" y="414500"/>
                <a:ext cx="9342315" cy="205956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ambria" panose="02040503050406030204" pitchFamily="18" charset="0"/>
                  <a:ea typeface="Cambria" panose="02040503050406030204" pitchFamily="18" charset="0"/>
                </a:endParaRPr>
              </a:p>
            </p:txBody>
          </p:sp>
          <p:sp>
            <p:nvSpPr>
              <p:cNvPr id="13" name="Rectangle: Rounded Corners 1"/>
              <p:cNvSpPr/>
              <p:nvPr/>
            </p:nvSpPr>
            <p:spPr>
              <a:xfrm>
                <a:off x="1100625" y="767186"/>
                <a:ext cx="9061652" cy="13642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ambria" panose="02040503050406030204" pitchFamily="18" charset="0"/>
                  <a:ea typeface="Cambria" panose="02040503050406030204" pitchFamily="18" charset="0"/>
                </a:endParaRPr>
              </a:p>
            </p:txBody>
          </p:sp>
        </p:grpSp>
        <p:sp>
          <p:nvSpPr>
            <p:cNvPr id="11" name="TextBox 10"/>
            <p:cNvSpPr txBox="1"/>
            <p:nvPr/>
          </p:nvSpPr>
          <p:spPr>
            <a:xfrm>
              <a:off x="237186" y="507926"/>
              <a:ext cx="10568501" cy="1887334"/>
            </a:xfrm>
            <a:prstGeom prst="rect">
              <a:avLst/>
            </a:prstGeom>
            <a:noFill/>
          </p:spPr>
          <p:txBody>
            <a:bodyPr wrap="square" rtlCol="0">
              <a:spAutoFit/>
            </a:bodyPr>
            <a:lstStyle/>
            <a:p>
              <a:pPr algn="ctr"/>
              <a:r>
                <a:rPr lang="vi-VN" sz="4000" b="1" dirty="0">
                  <a:solidFill>
                    <a:srgbClr val="C00000"/>
                  </a:solidFill>
                  <a:latin typeface="Cambria" panose="02040503050406030204" pitchFamily="18" charset="0"/>
                  <a:ea typeface="Cambria" panose="02040503050406030204" pitchFamily="18" charset="0"/>
                  <a:cs typeface="Arial" panose="020B0604020202020204" pitchFamily="34" charset="0"/>
                </a:rPr>
                <a:t>5. Chia sẻ e</a:t>
              </a:r>
              <a:r>
                <a:rPr lang="vi-VN" sz="4000" b="1" dirty="0">
                  <a:solidFill>
                    <a:srgbClr val="C00000"/>
                  </a:solidFill>
                  <a:latin typeface="Cambria" panose="02040503050406030204" pitchFamily="18" charset="0"/>
                  <a:ea typeface="Cambria" panose="02040503050406030204" pitchFamily="18" charset="0"/>
                </a:rPr>
                <a:t>m thích hình ảnh thơ nào nhất? </a:t>
              </a:r>
            </a:p>
            <a:p>
              <a:pPr algn="ctr"/>
              <a:r>
                <a:rPr lang="vi-VN" sz="4000" b="1" dirty="0">
                  <a:solidFill>
                    <a:srgbClr val="C00000"/>
                  </a:solidFill>
                  <a:latin typeface="Cambria" panose="02040503050406030204" pitchFamily="18" charset="0"/>
                  <a:ea typeface="Cambria" panose="02040503050406030204" pitchFamily="18" charset="0"/>
                </a:rPr>
                <a:t>Vì sao</a:t>
              </a:r>
              <a:r>
                <a:rPr lang="en-US" sz="4000" b="1" dirty="0">
                  <a:solidFill>
                    <a:srgbClr val="C00000"/>
                  </a:solidFill>
                  <a:latin typeface="Cambria" panose="02040503050406030204" pitchFamily="18" charset="0"/>
                  <a:ea typeface="Cambria" panose="02040503050406030204" pitchFamily="18" charset="0"/>
                </a:rPr>
                <a:t>?</a:t>
              </a:r>
              <a:br>
                <a:rPr lang="vi-VN" sz="4000" b="1" dirty="0">
                  <a:solidFill>
                    <a:srgbClr val="C00000"/>
                  </a:solidFill>
                  <a:latin typeface="Cambria" panose="02040503050406030204" pitchFamily="18" charset="0"/>
                  <a:ea typeface="Cambria" panose="02040503050406030204" pitchFamily="18" charset="0"/>
                </a:rPr>
              </a:br>
              <a:endParaRPr lang="en-US" sz="4000" b="1" dirty="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5" name="Group 14"/>
          <p:cNvGrpSpPr/>
          <p:nvPr/>
        </p:nvGrpSpPr>
        <p:grpSpPr>
          <a:xfrm>
            <a:off x="1894424" y="4139052"/>
            <a:ext cx="7653727" cy="1260680"/>
            <a:chOff x="983323" y="341083"/>
            <a:chExt cx="8858419" cy="1429607"/>
          </a:xfrm>
          <a:effectLst>
            <a:outerShdw blurRad="50800" dist="38100" dir="16200000" rotWithShape="0">
              <a:prstClr val="black">
                <a:alpha val="40000"/>
              </a:prstClr>
            </a:outerShdw>
          </a:effectLst>
        </p:grpSpPr>
        <p:grpSp>
          <p:nvGrpSpPr>
            <p:cNvPr id="17" name="Group 16"/>
            <p:cNvGrpSpPr/>
            <p:nvPr/>
          </p:nvGrpSpPr>
          <p:grpSpPr>
            <a:xfrm>
              <a:off x="1373643" y="341083"/>
              <a:ext cx="8468099" cy="1243212"/>
              <a:chOff x="1448208" y="529443"/>
              <a:chExt cx="8468099" cy="1436338"/>
            </a:xfrm>
          </p:grpSpPr>
          <p:sp>
            <p:nvSpPr>
              <p:cNvPr id="19" name="Rectangle: Rounded Corners 19"/>
              <p:cNvSpPr/>
              <p:nvPr/>
            </p:nvSpPr>
            <p:spPr>
              <a:xfrm>
                <a:off x="1448208" y="529443"/>
                <a:ext cx="8468099" cy="1436338"/>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ambria" panose="02040503050406030204" pitchFamily="18" charset="0"/>
                  <a:ea typeface="Cambria" panose="02040503050406030204" pitchFamily="18" charset="0"/>
                </a:endParaRPr>
              </a:p>
            </p:txBody>
          </p:sp>
          <p:sp>
            <p:nvSpPr>
              <p:cNvPr id="20" name="Rectangle: Rounded Corners 1"/>
              <p:cNvSpPr/>
              <p:nvPr/>
            </p:nvSpPr>
            <p:spPr>
              <a:xfrm>
                <a:off x="1634872" y="678098"/>
                <a:ext cx="7897931" cy="11445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ambria" panose="02040503050406030204" pitchFamily="18" charset="0"/>
                  <a:ea typeface="Cambria" panose="02040503050406030204" pitchFamily="18" charset="0"/>
                </a:endParaRPr>
              </a:p>
            </p:txBody>
          </p:sp>
        </p:grpSp>
        <p:sp>
          <p:nvSpPr>
            <p:cNvPr id="18" name="TextBox 17"/>
            <p:cNvSpPr txBox="1"/>
            <p:nvPr/>
          </p:nvSpPr>
          <p:spPr>
            <a:xfrm>
              <a:off x="983323" y="604123"/>
              <a:ext cx="7556407" cy="1166567"/>
            </a:xfrm>
            <a:prstGeom prst="rect">
              <a:avLst/>
            </a:prstGeom>
            <a:noFill/>
          </p:spPr>
          <p:txBody>
            <a:bodyPr wrap="square" rtlCol="0">
              <a:spAutoFit/>
            </a:bodyPr>
            <a:lstStyle/>
            <a:p>
              <a:pPr algn="r"/>
              <a:r>
                <a:rPr lang="vi-VN" sz="4000" b="1" dirty="0">
                  <a:solidFill>
                    <a:srgbClr val="C00000"/>
                  </a:solidFill>
                  <a:latin typeface="Cambria" panose="02040503050406030204" pitchFamily="18" charset="0"/>
                  <a:ea typeface="Cambria" panose="02040503050406030204" pitchFamily="18" charset="0"/>
                  <a:cs typeface="Arial" panose="020B0604020202020204" pitchFamily="34" charset="0"/>
                </a:rPr>
                <a:t>Học thuộc lòng bài thơ.</a:t>
              </a:r>
              <a:endParaRPr lang="en-US" sz="4000" b="1" dirty="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grpSp>
      <p:sp>
        <p:nvSpPr>
          <p:cNvPr id="14" name="Rectangle 13"/>
          <p:cNvSpPr/>
          <p:nvPr/>
        </p:nvSpPr>
        <p:spPr>
          <a:xfrm>
            <a:off x="1178883" y="412530"/>
            <a:ext cx="9073703" cy="1169551"/>
          </a:xfrm>
          <a:prstGeom prst="rect">
            <a:avLst/>
          </a:prstGeom>
          <a:noFill/>
        </p:spPr>
        <p:txBody>
          <a:bodyPr wrap="square" lIns="91440" tIns="45720" rIns="91440" bIns="45720">
            <a:spAutoFit/>
          </a:bodyPr>
          <a:lstStyle/>
          <a:p>
            <a:pPr algn="ctr"/>
            <a:r>
              <a:rPr lang="vi-VN" sz="7000" b="0" cap="none" spc="0" dirty="0">
                <a:ln w="0"/>
                <a:solidFill>
                  <a:srgbClr val="FF0066"/>
                </a:solidFill>
                <a:effectLst>
                  <a:reflection blurRad="6350" stA="53000" endA="300" endPos="35500" dir="5400000" sy="-90000" algn="bl" rotWithShape="0"/>
                </a:effectLst>
                <a:latin typeface="#9Slide07 Cadena" panose="02000503000000020004" pitchFamily="2" charset="0"/>
              </a:rPr>
              <a:t>Thảo luận nhóm đôi </a:t>
            </a:r>
            <a:endParaRPr lang="en-US" sz="7000" b="0" cap="none" spc="0" dirty="0">
              <a:ln w="0"/>
              <a:solidFill>
                <a:srgbClr val="FF0066"/>
              </a:solidFill>
              <a:effectLst>
                <a:reflection blurRad="6350" stA="53000" endA="300" endPos="35500" dir="5400000" sy="-90000" algn="bl" rotWithShape="0"/>
              </a:effectLst>
              <a:latin typeface="#9Slide07 Cadena" panose="02000503000000020004" pitchFamily="2" charset="0"/>
            </a:endParaRPr>
          </a:p>
        </p:txBody>
      </p:sp>
    </p:spTree>
    <p:extLst>
      <p:ext uri="{BB962C8B-B14F-4D97-AF65-F5344CB8AC3E}">
        <p14:creationId xmlns:p14="http://schemas.microsoft.com/office/powerpoint/2010/main" val="333123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sp>
        <p:nvSpPr>
          <p:cNvPr id="15" name="圆角矩形 53"/>
          <p:cNvSpPr/>
          <p:nvPr/>
        </p:nvSpPr>
        <p:spPr>
          <a:xfrm>
            <a:off x="3380198" y="2312205"/>
            <a:ext cx="7849456" cy="2909475"/>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b="0" i="0" u="none" strike="noStrike" kern="1200" cap="none" spc="0" normalizeH="0" baseline="0" noProof="0" dirty="0">
              <a:ln>
                <a:noFill/>
              </a:ln>
              <a:solidFill>
                <a:sysClr val="windowText" lastClr="000000"/>
              </a:solidFill>
              <a:effectLst/>
              <a:uLnTx/>
              <a:uFillTx/>
              <a:latin typeface="Cambria" panose="02040503050406030204" pitchFamily="18" charset="0"/>
              <a:ea typeface="inpin heiti" panose="00000500000000000000" pitchFamily="2" charset="-122"/>
              <a:cs typeface="+mn-cs"/>
              <a:sym typeface="inpin heiti" panose="00000500000000000000" pitchFamily="2" charset="-122"/>
            </a:endParaRPr>
          </a:p>
        </p:txBody>
      </p:sp>
      <p:sp>
        <p:nvSpPr>
          <p:cNvPr id="16" name="TextBox 15"/>
          <p:cNvSpPr txBox="1"/>
          <p:nvPr/>
        </p:nvSpPr>
        <p:spPr>
          <a:xfrm>
            <a:off x="3662592" y="2613045"/>
            <a:ext cx="7433498" cy="3108543"/>
          </a:xfrm>
          <a:prstGeom prst="rect">
            <a:avLst/>
          </a:prstGeom>
          <a:noFill/>
        </p:spPr>
        <p:txBody>
          <a:bodyPr wrap="square" rtlCol="0">
            <a:spAutoFit/>
          </a:bodyPr>
          <a:lstStyle/>
          <a:p>
            <a:pPr algn="ctr">
              <a:defRPr/>
            </a:pPr>
            <a:r>
              <a:rPr lang="vi-VN" sz="4000" dirty="0">
                <a:latin typeface="Cambria" panose="02040503050406030204" pitchFamily="18" charset="0"/>
                <a:ea typeface="Cambria" panose="02040503050406030204" pitchFamily="18" charset="0"/>
                <a:cs typeface="Times New Roman" panose="02020603050405020304" pitchFamily="18" charset="0"/>
              </a:rPr>
              <a:t>Trẻ em ở miền núi phải trải qua rất nhiều khó khăn để được đến lớp, được đi học là niềm vui, niềm mong ước của các bạn.</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b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7"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
        <p:nvSpPr>
          <p:cNvPr id="5" name="Rectangle 4"/>
          <p:cNvSpPr/>
          <p:nvPr/>
        </p:nvSpPr>
        <p:spPr>
          <a:xfrm>
            <a:off x="4871260" y="677521"/>
            <a:ext cx="4487126" cy="1785104"/>
          </a:xfrm>
          <a:prstGeom prst="rect">
            <a:avLst/>
          </a:prstGeom>
        </p:spPr>
        <p:txBody>
          <a:bodyPr wrap="none">
            <a:spAutoFit/>
          </a:bodyPr>
          <a:lstStyle/>
          <a:p>
            <a:r>
              <a:rPr lang="vi-VN" altLang="zh-CN" sz="11000" dirty="0">
                <a:solidFill>
                  <a:srgbClr val="FF3399"/>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Nội dung</a:t>
            </a:r>
            <a:endParaRPr lang="en-US" sz="11000" dirty="0">
              <a:solidFill>
                <a:srgbClr val="FF3399"/>
              </a:solidFill>
            </a:endParaRPr>
          </a:p>
        </p:txBody>
      </p:sp>
    </p:spTree>
    <p:extLst>
      <p:ext uri="{BB962C8B-B14F-4D97-AF65-F5344CB8AC3E}">
        <p14:creationId xmlns:p14="http://schemas.microsoft.com/office/powerpoint/2010/main" val="6528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6398766"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150" normalizeH="0" baseline="0" noProof="0" dirty="0">
                <a:ln>
                  <a:noFill/>
                </a:ln>
                <a:solidFill>
                  <a:srgbClr val="14A7A6"/>
                </a:solidFill>
                <a:effectLst/>
                <a:uLnTx/>
                <a:uFillTx/>
                <a:latin typeface="雷盖体" panose="00000800000000000000" pitchFamily="2" charset="-122"/>
                <a:ea typeface="雷盖体" panose="00000800000000000000" pitchFamily="2" charset="-122"/>
                <a:cs typeface="+mn-cs"/>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375487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9" name="文本框 38"/>
          <p:cNvSpPr txBox="1"/>
          <p:nvPr/>
        </p:nvSpPr>
        <p:spPr>
          <a:xfrm>
            <a:off x="4102782" y="801803"/>
            <a:ext cx="4866406" cy="1107996"/>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err="1">
                <a:ln>
                  <a:noFill/>
                </a:ln>
                <a:solidFill>
                  <a:srgbClr val="0070C0"/>
                </a:solidFill>
                <a:effectLst>
                  <a:outerShdw blurRad="38100" dist="38100" dir="2700000" algn="tl">
                    <a:srgbClr val="000000">
                      <a:alpha val="43137"/>
                    </a:srgbClr>
                  </a:outerShdw>
                  <a:reflection blurRad="6350" stA="55000" endA="300" endPos="45500" dir="5400000" sy="-100000" algn="bl" rotWithShape="0"/>
                </a:effectLst>
                <a:uLnTx/>
                <a:uFillTx/>
                <a:latin typeface="UTM Aurora" panose="02040603050506020204" pitchFamily="18" charset="0"/>
                <a:ea typeface="思源黑体 CN Medium" panose="020B0600000000000000" pitchFamily="34" charset="-122"/>
                <a:cs typeface="+mn-cs"/>
              </a:rPr>
              <a:t>Hoạt</a:t>
            </a:r>
            <a:r>
              <a:rPr kumimoji="0" lang="en-US" altLang="zh-CN" sz="6600" b="0" i="0" u="none" strike="noStrike" kern="1200" cap="none" spc="0" normalizeH="0" baseline="0" noProof="0" dirty="0">
                <a:ln>
                  <a:noFill/>
                </a:ln>
                <a:solidFill>
                  <a:srgbClr val="0070C0"/>
                </a:solidFill>
                <a:effectLst>
                  <a:outerShdw blurRad="38100" dist="38100" dir="2700000" algn="tl">
                    <a:srgbClr val="000000">
                      <a:alpha val="43137"/>
                    </a:srgbClr>
                  </a:outerShdw>
                  <a:reflection blurRad="6350" stA="55000" endA="300" endPos="45500" dir="5400000" sy="-100000" algn="bl" rotWithShape="0"/>
                </a:effectLst>
                <a:uLnTx/>
                <a:uFillTx/>
                <a:latin typeface="UTM Aurora" panose="02040603050506020204" pitchFamily="18" charset="0"/>
                <a:ea typeface="思源黑体 CN Medium" panose="020B0600000000000000" pitchFamily="34" charset="-122"/>
                <a:cs typeface="+mn-cs"/>
              </a:rPr>
              <a:t> </a:t>
            </a:r>
            <a:r>
              <a:rPr kumimoji="0" lang="en-US" altLang="zh-CN" sz="6600" b="0" i="0" u="none" strike="noStrike" kern="1200" cap="none" spc="0" normalizeH="0" baseline="0" noProof="0" dirty="0" err="1">
                <a:ln>
                  <a:noFill/>
                </a:ln>
                <a:solidFill>
                  <a:srgbClr val="0070C0"/>
                </a:solidFill>
                <a:effectLst>
                  <a:outerShdw blurRad="38100" dist="38100" dir="2700000" algn="tl">
                    <a:srgbClr val="000000">
                      <a:alpha val="43137"/>
                    </a:srgbClr>
                  </a:outerShdw>
                  <a:reflection blurRad="6350" stA="55000" endA="300" endPos="45500" dir="5400000" sy="-100000" algn="bl" rotWithShape="0"/>
                </a:effectLst>
                <a:uLnTx/>
                <a:uFillTx/>
                <a:latin typeface="UTM Aurora" panose="02040603050506020204" pitchFamily="18" charset="0"/>
                <a:ea typeface="思源黑体 CN Medium" panose="020B0600000000000000" pitchFamily="34" charset="-122"/>
                <a:cs typeface="+mn-cs"/>
              </a:rPr>
              <a:t>động</a:t>
            </a:r>
            <a:r>
              <a:rPr kumimoji="0" lang="en-US" altLang="zh-CN" sz="6600" b="0" i="0" u="none" strike="noStrike" kern="1200" cap="none" spc="0" normalizeH="0" baseline="0" noProof="0" dirty="0">
                <a:ln>
                  <a:noFill/>
                </a:ln>
                <a:solidFill>
                  <a:srgbClr val="0070C0"/>
                </a:solidFill>
                <a:effectLst>
                  <a:outerShdw blurRad="38100" dist="38100" dir="2700000" algn="tl">
                    <a:srgbClr val="000000">
                      <a:alpha val="43137"/>
                    </a:srgbClr>
                  </a:outerShdw>
                  <a:reflection blurRad="6350" stA="55000" endA="300" endPos="45500" dir="5400000" sy="-100000" algn="bl" rotWithShape="0"/>
                </a:effectLst>
                <a:uLnTx/>
                <a:uFillTx/>
                <a:latin typeface="UTM Aurora" panose="02040603050506020204" pitchFamily="18" charset="0"/>
                <a:ea typeface="思源黑体 CN Medium" panose="020B0600000000000000" pitchFamily="34" charset="-122"/>
                <a:cs typeface="+mn-cs"/>
              </a:rPr>
              <a:t> </a:t>
            </a:r>
            <a:r>
              <a:rPr kumimoji="0" lang="vi-VN" altLang="zh-CN" sz="6600" b="0" i="0" u="none" strike="noStrike" kern="1200" cap="none" spc="0" normalizeH="0" baseline="0" noProof="0" dirty="0">
                <a:ln>
                  <a:noFill/>
                </a:ln>
                <a:solidFill>
                  <a:srgbClr val="0070C0"/>
                </a:solidFill>
                <a:effectLst>
                  <a:outerShdw blurRad="38100" dist="38100" dir="2700000" algn="tl">
                    <a:srgbClr val="000000">
                      <a:alpha val="43137"/>
                    </a:srgbClr>
                  </a:outerShdw>
                  <a:reflection blurRad="6350" stA="55000" endA="300" endPos="45500" dir="5400000" sy="-100000" algn="bl" rotWithShape="0"/>
                </a:effectLst>
                <a:uLnTx/>
                <a:uFillTx/>
                <a:latin typeface="UTM Aurora" panose="02040603050506020204" pitchFamily="18" charset="0"/>
                <a:ea typeface="思源黑体 CN Medium" panose="020B0600000000000000" pitchFamily="34" charset="-122"/>
                <a:cs typeface="+mn-cs"/>
              </a:rPr>
              <a:t>3</a:t>
            </a:r>
            <a:r>
              <a:rPr kumimoji="0" lang="en-US" altLang="zh-CN" sz="6600" b="0" i="0" u="none" strike="noStrike" kern="1200" cap="none" spc="0" normalizeH="0" baseline="0" noProof="0" dirty="0">
                <a:ln>
                  <a:noFill/>
                </a:ln>
                <a:solidFill>
                  <a:srgbClr val="0070C0"/>
                </a:solidFill>
                <a:effectLst>
                  <a:outerShdw blurRad="38100" dist="38100" dir="2700000" algn="tl">
                    <a:srgbClr val="000000">
                      <a:alpha val="43137"/>
                    </a:srgbClr>
                  </a:outerShdw>
                  <a:reflection blurRad="6350" stA="55000" endA="300" endPos="45500" dir="5400000" sy="-100000" algn="bl" rotWithShape="0"/>
                </a:effectLst>
                <a:uLnTx/>
                <a:uFillTx/>
                <a:latin typeface="UTM Aurora" panose="02040603050506020204" pitchFamily="18" charset="0"/>
                <a:ea typeface="思源黑体 CN Medium" panose="020B0600000000000000" pitchFamily="34" charset="-122"/>
                <a:cs typeface="+mn-cs"/>
              </a:rPr>
              <a:t> </a:t>
            </a:r>
            <a:endParaRPr kumimoji="0" lang="zh-CN" altLang="en-US" sz="6600" b="0" i="0" u="none" strike="noStrike" kern="1200" cap="none" spc="0" normalizeH="0" baseline="0" noProof="0" dirty="0">
              <a:ln>
                <a:noFill/>
              </a:ln>
              <a:solidFill>
                <a:srgbClr val="0070C0"/>
              </a:solidFill>
              <a:effectLst>
                <a:outerShdw blurRad="38100" dist="38100" dir="2700000" algn="tl">
                  <a:srgbClr val="000000">
                    <a:alpha val="43137"/>
                  </a:srgbClr>
                </a:outerShdw>
                <a:reflection blurRad="6350" stA="55000" endA="300" endPos="45500" dir="5400000" sy="-100000" algn="bl" rotWithShape="0"/>
              </a:effectLst>
              <a:uLnTx/>
              <a:uFillTx/>
              <a:latin typeface="UTM Aurora" panose="02040603050506020204" pitchFamily="18" charset="0"/>
              <a:ea typeface="思源黑体 CN Medium" panose="020B0600000000000000" pitchFamily="34" charset="-122"/>
              <a:cs typeface="+mn-cs"/>
            </a:endParaRPr>
          </a:p>
        </p:txBody>
      </p:sp>
      <p:sp>
        <p:nvSpPr>
          <p:cNvPr id="10" name="文本框 38"/>
          <p:cNvSpPr txBox="1"/>
          <p:nvPr/>
        </p:nvSpPr>
        <p:spPr>
          <a:xfrm>
            <a:off x="804339" y="1807475"/>
            <a:ext cx="8897179" cy="3754874"/>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3800" b="0" i="0" u="none" strike="noStrike" kern="1200" cap="none" spc="0" normalizeH="0" baseline="0" noProof="0" dirty="0">
                <a:ln>
                  <a:noFill/>
                </a:ln>
                <a:solidFill>
                  <a:srgbClr val="00B0F0"/>
                </a:solidFill>
                <a:effectLst>
                  <a:outerShdw blurRad="38100" dist="38100" dir="2700000" algn="tl">
                    <a:srgbClr val="000000">
                      <a:alpha val="43137"/>
                    </a:srgbClr>
                  </a:outerShdw>
                  <a:reflection blurRad="6350" stA="55000" endA="300" endPos="45500" dir="5400000" sy="-100000" algn="bl" rotWithShape="0"/>
                </a:effectLst>
                <a:uLnTx/>
                <a:uFillTx/>
                <a:latin typeface="UTM Aurora" panose="02040603050506020204" pitchFamily="18" charset="0"/>
                <a:ea typeface="思源黑体 CN Medium" panose="020B0600000000000000" pitchFamily="34" charset="-122"/>
                <a:cs typeface="+mn-cs"/>
              </a:rPr>
              <a:t>	</a:t>
            </a:r>
            <a:r>
              <a:rPr kumimoji="0" lang="vi-VN" altLang="zh-CN" sz="10000" b="0" i="0" u="none" strike="noStrike" kern="1200" cap="none" spc="0" normalizeH="0" baseline="0" noProof="0" dirty="0">
                <a:ln>
                  <a:noFill/>
                </a:ln>
                <a:solidFill>
                  <a:srgbClr val="00B0F0"/>
                </a:solidFill>
                <a:effectLst>
                  <a:outerShdw blurRad="38100" dist="38100" dir="2700000" algn="tl">
                    <a:srgbClr val="000000">
                      <a:alpha val="43137"/>
                    </a:srgbClr>
                  </a:outerShdw>
                  <a:reflection blurRad="6350" stA="55000" endA="300" endPos="45500" dir="5400000" sy="-100000" algn="bl" rotWithShape="0"/>
                </a:effectLst>
                <a:uLnTx/>
                <a:uFillTx/>
                <a:latin typeface="UTM Aurora" panose="02040603050506020204" pitchFamily="18" charset="0"/>
                <a:ea typeface="思源黑体 CN Medium" panose="020B0600000000000000" pitchFamily="34" charset="-122"/>
                <a:cs typeface="+mn-cs"/>
              </a:rPr>
              <a:t>Luyện đọc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0000" b="0" i="0" u="none" strike="noStrike" kern="1200" cap="none" spc="0" normalizeH="0" baseline="0" noProof="0" dirty="0">
                <a:ln>
                  <a:noFill/>
                </a:ln>
                <a:solidFill>
                  <a:srgbClr val="00B0F0"/>
                </a:solidFill>
                <a:effectLst>
                  <a:outerShdw blurRad="38100" dist="38100" dir="2700000" algn="tl">
                    <a:srgbClr val="000000">
                      <a:alpha val="43137"/>
                    </a:srgbClr>
                  </a:outerShdw>
                  <a:reflection blurRad="6350" stA="55000" endA="300" endPos="45500" dir="5400000" sy="-100000" algn="bl" rotWithShape="0"/>
                </a:effectLst>
                <a:uLnTx/>
                <a:uFillTx/>
                <a:latin typeface="UTM Aurora" panose="02040603050506020204" pitchFamily="18" charset="0"/>
                <a:ea typeface="思源黑体 CN Medium" panose="020B0600000000000000" pitchFamily="34" charset="-122"/>
                <a:cs typeface="+mn-cs"/>
              </a:rPr>
              <a:t>   diễn cảm</a:t>
            </a:r>
            <a:endParaRPr kumimoji="0" lang="zh-CN" altLang="en-US" sz="10000" b="0" i="0" u="none" strike="noStrike" kern="1200" cap="none" spc="0" normalizeH="0" baseline="0" noProof="0" dirty="0">
              <a:ln>
                <a:noFill/>
              </a:ln>
              <a:solidFill>
                <a:srgbClr val="00B0F0"/>
              </a:solidFill>
              <a:effectLst>
                <a:outerShdw blurRad="38100" dist="38100" dir="2700000" algn="tl">
                  <a:srgbClr val="000000">
                    <a:alpha val="43137"/>
                  </a:srgbClr>
                </a:outerShdw>
                <a:reflection blurRad="6350" stA="55000" endA="300" endPos="45500" dir="5400000" sy="-100000" algn="bl" rotWithShape="0"/>
              </a:effectLst>
              <a:uLnTx/>
              <a:uFillTx/>
              <a:latin typeface="UTM Aurora" panose="02040603050506020204" pitchFamily="18" charset="0"/>
              <a:ea typeface="思源黑体 CN Medium" panose="020B0600000000000000" pitchFamily="34" charset="-122"/>
              <a:cs typeface="+mn-cs"/>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653159" y="581457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5B9BD5"/>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5B9BD5"/>
              </a:solidFill>
              <a:effectLst/>
              <a:uLnTx/>
              <a:uFillTx/>
              <a:latin typeface="#9Slide07 HoneyCream" pitchFamily="2" charset="0"/>
              <a:ea typeface="+mj-ea"/>
              <a:cs typeface="+mj-cs"/>
              <a:sym typeface="Arial"/>
            </a:endParaRPr>
          </a:p>
        </p:txBody>
      </p:sp>
      <p:pic>
        <p:nvPicPr>
          <p:cNvPr id="14" name="Picture 13"/>
          <p:cNvPicPr>
            <a:picLocks noChangeAspect="1"/>
          </p:cNvPicPr>
          <p:nvPr/>
        </p:nvPicPr>
        <p:blipFill>
          <a:blip r:embed="rId3"/>
          <a:stretch>
            <a:fillRect/>
          </a:stretch>
        </p:blipFill>
        <p:spPr>
          <a:xfrm>
            <a:off x="7049958" y="3462391"/>
            <a:ext cx="5142042" cy="3377208"/>
          </a:xfrm>
          <a:prstGeom prst="rect">
            <a:avLst/>
          </a:prstGeom>
        </p:spPr>
      </p:pic>
      <p:pic>
        <p:nvPicPr>
          <p:cNvPr id="11" name="Picture 10">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10210735" y="-135670"/>
            <a:ext cx="1523956" cy="1508868"/>
          </a:xfrm>
          <a:prstGeom prst="rect">
            <a:avLst/>
          </a:prstGeom>
        </p:spPr>
      </p:pic>
    </p:spTree>
    <p:extLst>
      <p:ext uri="{BB962C8B-B14F-4D97-AF65-F5344CB8AC3E}">
        <p14:creationId xmlns:p14="http://schemas.microsoft.com/office/powerpoint/2010/main" val="10432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41300" y="88901"/>
            <a:ext cx="11950700" cy="6565900"/>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3805521" y="88901"/>
            <a:ext cx="48222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CC00"/>
                </a:solidFill>
                <a:effectLst>
                  <a:reflection blurRad="6350" stA="50000" endA="300" endPos="50000" dist="29997" dir="5400000" sy="-100000" algn="bl" rotWithShape="0"/>
                </a:effectLst>
                <a:uLnTx/>
                <a:uFillTx/>
                <a:latin typeface="UTM Avo" panose="02040603050506020204" pitchFamily="18" charset="0"/>
                <a:ea typeface="+mn-ea"/>
                <a:cs typeface="+mn-cs"/>
              </a:rPr>
              <a:t>Gặt chữ trên non</a:t>
            </a:r>
            <a:endParaRPr kumimoji="0" lang="en-US" sz="3000" b="1" i="0" u="none" strike="noStrike" kern="1200" cap="none" spc="0" normalizeH="0" baseline="0" noProof="0" dirty="0">
              <a:ln>
                <a:noFill/>
              </a:ln>
              <a:solidFill>
                <a:srgbClr val="00CC00"/>
              </a:solidFill>
              <a:effectLst>
                <a:reflection blurRad="6350" stA="50000" endA="300" endPos="50000" dist="29997" dir="5400000" sy="-100000" algn="bl" rotWithShape="0"/>
              </a:effectLst>
              <a:uLnTx/>
              <a:uFillTx/>
              <a:latin typeface="UTM Avo" panose="02040603050506020204" pitchFamily="18" charset="0"/>
              <a:ea typeface="+mn-ea"/>
              <a:cs typeface="+mn-cs"/>
            </a:endParaRPr>
          </a:p>
        </p:txBody>
      </p:sp>
      <p:graphicFrame>
        <p:nvGraphicFramePr>
          <p:cNvPr id="6" name="Table 5"/>
          <p:cNvGraphicFramePr>
            <a:graphicFrameLocks noGrp="1"/>
          </p:cNvGraphicFramePr>
          <p:nvPr/>
        </p:nvGraphicFramePr>
        <p:xfrm>
          <a:off x="1351098" y="604382"/>
          <a:ext cx="9067800" cy="6037580"/>
        </p:xfrm>
        <a:graphic>
          <a:graphicData uri="http://schemas.openxmlformats.org/drawingml/2006/table">
            <a:tbl>
              <a:tblPr/>
              <a:tblGrid>
                <a:gridCol w="4533900">
                  <a:extLst>
                    <a:ext uri="{9D8B030D-6E8A-4147-A177-3AD203B41FA5}">
                      <a16:colId xmlns:a16="http://schemas.microsoft.com/office/drawing/2014/main" val="1104451854"/>
                    </a:ext>
                  </a:extLst>
                </a:gridCol>
                <a:gridCol w="4533900">
                  <a:extLst>
                    <a:ext uri="{9D8B030D-6E8A-4147-A177-3AD203B41FA5}">
                      <a16:colId xmlns:a16="http://schemas.microsoft.com/office/drawing/2014/main" val="1173707212"/>
                    </a:ext>
                  </a:extLst>
                </a:gridCol>
              </a:tblGrid>
              <a:tr h="5291172">
                <a:tc>
                  <a:txBody>
                    <a:bodyPr/>
                    <a:lstStyle/>
                    <a:p>
                      <a:pPr algn="just" fontAlgn="t"/>
                      <a:r>
                        <a:rPr lang="vi-VN" sz="2800" b="0" dirty="0">
                          <a:effectLst/>
                          <a:latin typeface="Cambria" panose="02040503050406030204" pitchFamily="18" charset="0"/>
                          <a:ea typeface="Cambria" panose="02040503050406030204" pitchFamily="18" charset="0"/>
                        </a:rPr>
                        <a:t>Bình minh vừa tỉnh giấc </a:t>
                      </a:r>
                    </a:p>
                    <a:p>
                      <a:pPr algn="just" fontAlgn="t"/>
                      <a:r>
                        <a:rPr lang="vi-VN" sz="2800" b="0" dirty="0">
                          <a:effectLst/>
                          <a:latin typeface="Cambria" panose="02040503050406030204" pitchFamily="18" charset="0"/>
                          <a:ea typeface="Cambria" panose="02040503050406030204" pitchFamily="18" charset="0"/>
                        </a:rPr>
                        <a:t>Nắng nhuộm hồng núi xanh </a:t>
                      </a:r>
                    </a:p>
                    <a:p>
                      <a:pPr algn="just" fontAlgn="t"/>
                      <a:r>
                        <a:rPr lang="vi-VN" sz="2800" b="0" dirty="0">
                          <a:effectLst/>
                          <a:latin typeface="Cambria" panose="02040503050406030204" pitchFamily="18" charset="0"/>
                          <a:ea typeface="Cambria" panose="02040503050406030204" pitchFamily="18" charset="0"/>
                        </a:rPr>
                        <a:t>Tiếng trống rung vách đá </a:t>
                      </a:r>
                    </a:p>
                    <a:p>
                      <a:pPr algn="just" fontAlgn="t"/>
                      <a:r>
                        <a:rPr lang="vi-VN" sz="2800" b="0" dirty="0">
                          <a:effectLst/>
                          <a:latin typeface="Cambria" panose="02040503050406030204" pitchFamily="18" charset="0"/>
                          <a:ea typeface="Cambria" panose="02040503050406030204" pitchFamily="18" charset="0"/>
                        </a:rPr>
                        <a:t>Giục đôi chân bước nhanh.</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effectLst/>
                          <a:latin typeface="Cambria" panose="02040503050406030204" pitchFamily="18" charset="0"/>
                          <a:ea typeface="Cambria" panose="02040503050406030204" pitchFamily="18" charset="0"/>
                        </a:rPr>
                        <a:t>Bóng em nhòa bóng núi</a:t>
                      </a:r>
                    </a:p>
                    <a:p>
                      <a:pPr algn="just" fontAlgn="t"/>
                      <a:r>
                        <a:rPr lang="vi-VN" sz="2800" b="0" dirty="0">
                          <a:effectLst/>
                          <a:latin typeface="Cambria" panose="02040503050406030204" pitchFamily="18" charset="0"/>
                          <a:ea typeface="Cambria" panose="02040503050406030204" pitchFamily="18" charset="0"/>
                        </a:rPr>
                        <a:t>Hun hút mấy thung sâu </a:t>
                      </a:r>
                    </a:p>
                    <a:p>
                      <a:pPr algn="just" fontAlgn="t"/>
                      <a:r>
                        <a:rPr lang="vi-VN" sz="2800" b="0" dirty="0">
                          <a:effectLst/>
                          <a:latin typeface="Cambria" panose="02040503050406030204" pitchFamily="18" charset="0"/>
                          <a:ea typeface="Cambria" panose="02040503050406030204" pitchFamily="18" charset="0"/>
                        </a:rPr>
                        <a:t>Gió đưa theo tiếng sáo </a:t>
                      </a:r>
                    </a:p>
                    <a:p>
                      <a:pPr algn="just" fontAlgn="t"/>
                      <a:r>
                        <a:rPr lang="vi-VN" sz="2800" b="0" dirty="0">
                          <a:effectLst/>
                          <a:latin typeface="Cambria" panose="02040503050406030204" pitchFamily="18" charset="0"/>
                          <a:ea typeface="Cambria" panose="02040503050406030204" pitchFamily="18" charset="0"/>
                        </a:rPr>
                        <a:t>La đà trên tán lau.</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effectLst/>
                          <a:latin typeface="Cambria" panose="02040503050406030204" pitchFamily="18" charset="0"/>
                          <a:ea typeface="Cambria" panose="02040503050406030204" pitchFamily="18" charset="0"/>
                        </a:rPr>
                        <a:t>Em đi tìm cái chữ</a:t>
                      </a:r>
                    </a:p>
                    <a:p>
                      <a:pPr algn="just" fontAlgn="t"/>
                      <a:r>
                        <a:rPr lang="vi-VN" sz="2800" b="0" dirty="0">
                          <a:effectLst/>
                          <a:latin typeface="Cambria" panose="02040503050406030204" pitchFamily="18" charset="0"/>
                          <a:ea typeface="Cambria" panose="02040503050406030204" pitchFamily="18" charset="0"/>
                        </a:rPr>
                        <a:t>Vượt suối lại băng rừng </a:t>
                      </a:r>
                    </a:p>
                    <a:p>
                      <a:pPr algn="just" fontAlgn="t"/>
                      <a:r>
                        <a:rPr lang="vi-VN" sz="2800" b="0" dirty="0">
                          <a:effectLst/>
                          <a:latin typeface="Cambria" panose="02040503050406030204" pitchFamily="18" charset="0"/>
                          <a:ea typeface="Cambria" panose="02040503050406030204" pitchFamily="18" charset="0"/>
                        </a:rPr>
                        <a:t>Đường xa chân có mỏi</a:t>
                      </a:r>
                    </a:p>
                    <a:p>
                      <a:pPr algn="just" fontAlgn="t"/>
                      <a:r>
                        <a:rPr lang="vi-VN" sz="2800" b="0" dirty="0">
                          <a:effectLst/>
                          <a:latin typeface="Cambria" panose="02040503050406030204" pitchFamily="18" charset="0"/>
                          <a:ea typeface="Cambria" panose="02040503050406030204" pitchFamily="18" charset="0"/>
                        </a:rPr>
                        <a:t>Chữ vẫn gùi trên lưng.</a:t>
                      </a:r>
                    </a:p>
                  </a:txBody>
                  <a:tcPr marL="31750" marR="31750" marT="31750" marB="31750">
                    <a:lnL>
                      <a:noFill/>
                    </a:lnL>
                    <a:lnR>
                      <a:noFill/>
                    </a:lnR>
                    <a:lnT>
                      <a:noFill/>
                    </a:lnT>
                    <a:lnB>
                      <a:noFill/>
                    </a:lnB>
                  </a:tcPr>
                </a:tc>
                <a:tc>
                  <a:txBody>
                    <a:bodyPr/>
                    <a:lstStyle/>
                    <a:p>
                      <a:pPr algn="just" fontAlgn="t"/>
                      <a:r>
                        <a:rPr lang="vi-VN" sz="2800" b="0" dirty="0">
                          <a:effectLst/>
                          <a:latin typeface="Cambria" panose="02040503050406030204" pitchFamily="18" charset="0"/>
                          <a:ea typeface="Cambria" panose="02040503050406030204" pitchFamily="18" charset="0"/>
                        </a:rPr>
                        <a:t>Cái chữ rơi xuống nương </a:t>
                      </a:r>
                    </a:p>
                    <a:p>
                      <a:pPr algn="just" fontAlgn="t"/>
                      <a:r>
                        <a:rPr lang="vi-VN" sz="2800" b="0" dirty="0">
                          <a:effectLst/>
                          <a:latin typeface="Cambria" panose="02040503050406030204" pitchFamily="18" charset="0"/>
                          <a:ea typeface="Cambria" panose="02040503050406030204" pitchFamily="18" charset="0"/>
                        </a:rPr>
                        <a:t>Mùa cho bông trĩu hạt </a:t>
                      </a:r>
                    </a:p>
                    <a:p>
                      <a:pPr algn="just" fontAlgn="t"/>
                      <a:r>
                        <a:rPr lang="vi-VN" sz="2800" b="0" dirty="0">
                          <a:effectLst/>
                          <a:latin typeface="Cambria" panose="02040503050406030204" pitchFamily="18" charset="0"/>
                          <a:ea typeface="Cambria" panose="02040503050406030204" pitchFamily="18" charset="0"/>
                        </a:rPr>
                        <a:t>Cái chữ bay lên ngàn </a:t>
                      </a:r>
                    </a:p>
                    <a:p>
                      <a:pPr algn="just" fontAlgn="t"/>
                      <a:r>
                        <a:rPr lang="vi-VN" sz="2800" b="0" dirty="0">
                          <a:effectLst/>
                          <a:latin typeface="Cambria" panose="02040503050406030204" pitchFamily="18" charset="0"/>
                          <a:ea typeface="Cambria" panose="02040503050406030204" pitchFamily="18" charset="0"/>
                        </a:rPr>
                        <a:t>Rừng ríu ran chim hát.</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effectLst/>
                          <a:latin typeface="Cambria" panose="02040503050406030204" pitchFamily="18" charset="0"/>
                          <a:ea typeface="Cambria" panose="02040503050406030204" pitchFamily="18" charset="0"/>
                        </a:rPr>
                        <a:t>Càng đi chân càng vững</a:t>
                      </a:r>
                    </a:p>
                    <a:p>
                      <a:pPr algn="just" fontAlgn="t"/>
                      <a:r>
                        <a:rPr lang="vi-VN" sz="2800" b="0" dirty="0">
                          <a:effectLst/>
                          <a:latin typeface="Cambria" panose="02040503050406030204" pitchFamily="18" charset="0"/>
                          <a:ea typeface="Cambria" panose="02040503050406030204" pitchFamily="18" charset="0"/>
                        </a:rPr>
                        <a:t>Lớp học ngang lưng đồi </a:t>
                      </a:r>
                    </a:p>
                    <a:p>
                      <a:pPr algn="just" fontAlgn="t"/>
                      <a:r>
                        <a:rPr lang="vi-VN" sz="2800" b="0" dirty="0">
                          <a:effectLst/>
                          <a:latin typeface="Cambria" panose="02040503050406030204" pitchFamily="18" charset="0"/>
                          <a:ea typeface="Cambria" panose="02040503050406030204" pitchFamily="18" charset="0"/>
                        </a:rPr>
                        <a:t>Mắt em như sao sáng</a:t>
                      </a:r>
                    </a:p>
                    <a:p>
                      <a:pPr algn="just" fontAlgn="t"/>
                      <a:r>
                        <a:rPr lang="vi-VN" sz="2800" b="0" dirty="0">
                          <a:effectLst/>
                          <a:latin typeface="Cambria" panose="02040503050406030204" pitchFamily="18" charset="0"/>
                          <a:ea typeface="Cambria" panose="02040503050406030204" pitchFamily="18" charset="0"/>
                        </a:rPr>
                        <a:t>Gặt chữ trên đỉnh trời!</a:t>
                      </a:r>
                    </a:p>
                    <a:p>
                      <a:pPr algn="r" fontAlgn="t"/>
                      <a:r>
                        <a:rPr lang="vi-VN" sz="2800" b="0" i="1" dirty="0">
                          <a:effectLst/>
                          <a:latin typeface="Cambria" panose="02040503050406030204" pitchFamily="18" charset="0"/>
                          <a:ea typeface="Cambria" panose="02040503050406030204" pitchFamily="18" charset="0"/>
                        </a:rPr>
                        <a:t>(Bích Ngọc</a:t>
                      </a:r>
                      <a:r>
                        <a:rPr lang="vi-VN" sz="2800" b="0" dirty="0">
                          <a:effectLst/>
                          <a:latin typeface="Cambria" panose="02040503050406030204" pitchFamily="18" charset="0"/>
                          <a:ea typeface="Cambria" panose="02040503050406030204" pitchFamily="18" charset="0"/>
                        </a:rPr>
                        <a:t>)</a:t>
                      </a:r>
                    </a:p>
                  </a:txBody>
                  <a:tcPr marL="31750" marR="31750" marT="31750" marB="31750">
                    <a:lnL>
                      <a:noFill/>
                    </a:lnL>
                    <a:lnR>
                      <a:noFill/>
                    </a:lnR>
                    <a:lnT>
                      <a:noFill/>
                    </a:lnT>
                    <a:lnB>
                      <a:noFill/>
                    </a:lnB>
                  </a:tcPr>
                </a:tc>
                <a:extLst>
                  <a:ext uri="{0D108BD9-81ED-4DB2-BD59-A6C34878D82A}">
                    <a16:rowId xmlns:a16="http://schemas.microsoft.com/office/drawing/2014/main" val="2987098327"/>
                  </a:ext>
                </a:extLst>
              </a:tr>
            </a:tbl>
          </a:graphicData>
        </a:graphic>
      </p:graphicFrame>
    </p:spTree>
    <p:extLst>
      <p:ext uri="{BB962C8B-B14F-4D97-AF65-F5344CB8AC3E}">
        <p14:creationId xmlns:p14="http://schemas.microsoft.com/office/powerpoint/2010/main" val="2278260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p:cNvPicPr>
            <a:picLocks noChangeAspect="1"/>
          </p:cNvPicPr>
          <p:nvPr/>
        </p:nvPicPr>
        <p:blipFill rotWithShape="1">
          <a:blip r:embed="rId2">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
        <p:nvSpPr>
          <p:cNvPr id="14" name="Rectangle 13"/>
          <p:cNvSpPr/>
          <p:nvPr/>
        </p:nvSpPr>
        <p:spPr>
          <a:xfrm>
            <a:off x="1178883" y="2093702"/>
            <a:ext cx="7694024" cy="1569660"/>
          </a:xfrm>
          <a:prstGeom prst="rect">
            <a:avLst/>
          </a:prstGeom>
          <a:noFill/>
        </p:spPr>
        <p:txBody>
          <a:bodyPr wrap="square" lIns="91440" tIns="45720" rIns="91440" bIns="45720">
            <a:spAutoFit/>
          </a:bodyPr>
          <a:lstStyle/>
          <a:p>
            <a:pPr algn="ctr"/>
            <a:r>
              <a:rPr lang="en-US" sz="9600" dirty="0" err="1">
                <a:ln w="0"/>
                <a:solidFill>
                  <a:srgbClr val="FF0066"/>
                </a:solidFill>
                <a:effectLst>
                  <a:reflection blurRad="6350" stA="53000" endA="300" endPos="35500" dir="5400000" sy="-90000" algn="bl" rotWithShape="0"/>
                </a:effectLst>
                <a:latin typeface="#9Slide07 Cadena" panose="02000503000000020004" pitchFamily="2" charset="0"/>
              </a:rPr>
              <a:t>Tạm</a:t>
            </a:r>
            <a:r>
              <a:rPr lang="en-US" sz="9600" dirty="0">
                <a:ln w="0"/>
                <a:solidFill>
                  <a:srgbClr val="FF0066"/>
                </a:solidFill>
                <a:effectLst>
                  <a:reflection blurRad="6350" stA="53000" endA="300" endPos="35500" dir="5400000" sy="-90000" algn="bl" rotWithShape="0"/>
                </a:effectLst>
                <a:latin typeface="#9Slide07 Cadena" panose="02000503000000020004" pitchFamily="2" charset="0"/>
              </a:rPr>
              <a:t> </a:t>
            </a:r>
            <a:r>
              <a:rPr lang="en-US" sz="9600" dirty="0" err="1">
                <a:ln w="0"/>
                <a:solidFill>
                  <a:srgbClr val="FF0066"/>
                </a:solidFill>
                <a:effectLst>
                  <a:reflection blurRad="6350" stA="53000" endA="300" endPos="35500" dir="5400000" sy="-90000" algn="bl" rotWithShape="0"/>
                </a:effectLst>
                <a:latin typeface="#9Slide07 Cadena" panose="02000503000000020004" pitchFamily="2" charset="0"/>
              </a:rPr>
              <a:t>biệt</a:t>
            </a:r>
            <a:endParaRPr lang="en-US" sz="9600" b="0" cap="none" spc="0" dirty="0">
              <a:ln w="0"/>
              <a:solidFill>
                <a:srgbClr val="FF0066"/>
              </a:solidFill>
              <a:effectLst>
                <a:reflection blurRad="6350" stA="53000" endA="300" endPos="35500" dir="5400000" sy="-90000" algn="bl" rotWithShape="0"/>
              </a:effectLst>
              <a:latin typeface="#9Slide07 Cadena" panose="02000503000000020004" pitchFamily="2" charset="0"/>
            </a:endParaRPr>
          </a:p>
        </p:txBody>
      </p:sp>
    </p:spTree>
    <p:extLst>
      <p:ext uri="{BB962C8B-B14F-4D97-AF65-F5344CB8AC3E}">
        <p14:creationId xmlns:p14="http://schemas.microsoft.com/office/powerpoint/2010/main" val="214359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526" y="3301847"/>
            <a:ext cx="12192000" cy="6858000"/>
          </a:xfrm>
          <a:prstGeom prst="rect">
            <a:avLst/>
          </a:prstGeom>
        </p:spPr>
      </p:pic>
      <p:sp>
        <p:nvSpPr>
          <p:cNvPr id="8" name="圆角矩形 9"/>
          <p:cNvSpPr/>
          <p:nvPr/>
        </p:nvSpPr>
        <p:spPr>
          <a:xfrm>
            <a:off x="1449814" y="2643584"/>
            <a:ext cx="8118617" cy="241065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Rectangle 1"/>
          <p:cNvSpPr/>
          <p:nvPr/>
        </p:nvSpPr>
        <p:spPr>
          <a:xfrm>
            <a:off x="1225876" y="3130132"/>
            <a:ext cx="8432407" cy="1225977"/>
          </a:xfrm>
          <a:prstGeom prst="rect">
            <a:avLst/>
          </a:prstGeom>
        </p:spPr>
        <p:txBody>
          <a:bodyPr wrap="square">
            <a:spAutoFit/>
          </a:bodyPr>
          <a:lstStyle/>
          <a:p>
            <a:pPr lvl="0" algn="ctr">
              <a:spcBef>
                <a:spcPts val="100"/>
              </a:spcBef>
              <a:spcAft>
                <a:spcPts val="100"/>
              </a:spcAft>
            </a:pPr>
            <a:r>
              <a:rPr lang="vi-VN" sz="3600" b="1" i="1" dirty="0">
                <a:latin typeface="Cambria" panose="02040503050406030204" pitchFamily="18" charset="0"/>
                <a:ea typeface="Cambria" panose="02040503050406030204" pitchFamily="18" charset="0"/>
                <a:cs typeface="Times New Roman" panose="02020603050405020304" pitchFamily="18" charset="0"/>
              </a:rPr>
              <a:t>Quan sát tranh và nêu cảm nghĩ </a:t>
            </a:r>
            <a:endParaRPr lang="en-US" sz="3600" b="1" i="1" dirty="0">
              <a:latin typeface="Cambria" panose="02040503050406030204" pitchFamily="18" charset="0"/>
              <a:ea typeface="Cambria" panose="02040503050406030204" pitchFamily="18" charset="0"/>
              <a:cs typeface="Times New Roman" panose="02020603050405020304" pitchFamily="18" charset="0"/>
            </a:endParaRPr>
          </a:p>
          <a:p>
            <a:pPr lvl="0" algn="ctr">
              <a:spcBef>
                <a:spcPts val="100"/>
              </a:spcBef>
              <a:spcAft>
                <a:spcPts val="100"/>
              </a:spcAft>
            </a:pPr>
            <a:r>
              <a:rPr lang="vi-VN" sz="3600" b="1" i="1" dirty="0">
                <a:latin typeface="Cambria" panose="02040503050406030204" pitchFamily="18" charset="0"/>
                <a:ea typeface="Cambria" panose="02040503050406030204" pitchFamily="18" charset="0"/>
                <a:cs typeface="Times New Roman" panose="02020603050405020304" pitchFamily="18" charset="0"/>
              </a:rPr>
              <a:t>của em về việc đi học của các bạn nhỏ.</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59" y="550982"/>
            <a:ext cx="12577529" cy="2395285"/>
          </a:xfrm>
          <a:prstGeom prst="rect">
            <a:avLst/>
          </a:prstGeom>
        </p:spPr>
      </p:pic>
      <p:pic>
        <p:nvPicPr>
          <p:cNvPr id="7" name="Picture 6">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10130053" y="-203452"/>
            <a:ext cx="1523956" cy="1508868"/>
          </a:xfrm>
          <a:prstGeom prst="rect">
            <a:avLst/>
          </a:prstGeom>
        </p:spPr>
      </p:pic>
    </p:spTree>
    <p:extLst>
      <p:ext uri="{BB962C8B-B14F-4D97-AF65-F5344CB8AC3E}">
        <p14:creationId xmlns:p14="http://schemas.microsoft.com/office/powerpoint/2010/main" val="287956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268602" y="2129057"/>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4292420" y="722461"/>
            <a:ext cx="5540575" cy="1225868"/>
          </a:xfrm>
          <a:prstGeom prst="roundRect">
            <a:avLst/>
          </a:prstGeom>
          <a:ln w="28575">
            <a:prstDash val="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1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804339" y="2302366"/>
            <a:ext cx="7434040" cy="1736646"/>
          </a:xfrm>
          <a:prstGeom prst="roundRect">
            <a:avLst/>
          </a:prstGeom>
          <a:ln w="381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threePt" dir="t"/>
            </a:scene3d>
            <a:sp3d extrusionH="57150">
              <a:bevelT h="25400" prst="softRound"/>
            </a:sp3d>
          </a:bodyPr>
          <a:lstStyle/>
          <a:p>
            <a:pPr algn="ctr"/>
            <a:r>
              <a:rPr lang="en-US" altLang="zh-CN" sz="96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96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653159" y="581457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dirty="0" err="1">
                <a:ln>
                  <a:noFill/>
                </a:ln>
                <a:solidFill>
                  <a:schemeClr val="accent1"/>
                </a:solidFill>
                <a:effectLst/>
                <a:uLnTx/>
                <a:uFillTx/>
                <a:latin typeface="#9Slide07 HoneyCream" pitchFamily="2" charset="0"/>
                <a:ea typeface="+mj-ea"/>
                <a:cs typeface="+mj-cs"/>
                <a:sym typeface="Arial"/>
              </a:rPr>
              <a:t>Măng</a:t>
            </a:r>
            <a:r>
              <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rPr>
              <a:t> Non</a:t>
            </a:r>
          </a:p>
        </p:txBody>
      </p:sp>
      <p:pic>
        <p:nvPicPr>
          <p:cNvPr id="13" name="Picture 12"/>
          <p:cNvPicPr>
            <a:picLocks noChangeAspect="1"/>
          </p:cNvPicPr>
          <p:nvPr/>
        </p:nvPicPr>
        <p:blipFill>
          <a:blip r:embed="rId3"/>
          <a:stretch>
            <a:fillRect/>
          </a:stretch>
        </p:blipFill>
        <p:spPr>
          <a:xfrm>
            <a:off x="4861841" y="2025272"/>
            <a:ext cx="7330159" cy="4814327"/>
          </a:xfrm>
          <a:prstGeom prst="rect">
            <a:avLst/>
          </a:prstGeom>
        </p:spPr>
      </p:pic>
      <p:pic>
        <p:nvPicPr>
          <p:cNvPr id="11" name="Picture 10">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10237630" y="-202610"/>
            <a:ext cx="1523956" cy="1508868"/>
          </a:xfrm>
          <a:prstGeom prst="rect">
            <a:avLst/>
          </a:prstGeom>
        </p:spPr>
      </p:pic>
    </p:spTree>
    <p:extLst>
      <p:ext uri="{BB962C8B-B14F-4D97-AF65-F5344CB8AC3E}">
        <p14:creationId xmlns:p14="http://schemas.microsoft.com/office/powerpoint/2010/main" val="232129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41300" y="88901"/>
            <a:ext cx="11773222" cy="6565900"/>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126629" y="124184"/>
            <a:ext cx="4822258" cy="553998"/>
          </a:xfrm>
          <a:prstGeom prst="rect">
            <a:avLst/>
          </a:prstGeom>
          <a:noFill/>
        </p:spPr>
        <p:txBody>
          <a:bodyPr wrap="square" rtlCol="0">
            <a:spAutoFit/>
          </a:bodyPr>
          <a:lstStyle/>
          <a:p>
            <a:r>
              <a:rPr lang="vi-VN" sz="3000" b="1" dirty="0">
                <a:solidFill>
                  <a:srgbClr val="00CC00"/>
                </a:solidFill>
                <a:effectLst/>
                <a:latin typeface="UTM Avo" panose="02040603050506020204" pitchFamily="18" charset="0"/>
              </a:rPr>
              <a:t>Gặt chữ trên non</a:t>
            </a:r>
            <a:endParaRPr lang="en-US" sz="3000" b="1" dirty="0">
              <a:solidFill>
                <a:srgbClr val="00CC00"/>
              </a:solidFill>
              <a:effectLst/>
              <a:latin typeface="UTM Avo" panose="02040603050506020204" pitchFamily="18" charset="0"/>
            </a:endParaRPr>
          </a:p>
        </p:txBody>
      </p:sp>
      <p:pic>
        <p:nvPicPr>
          <p:cNvPr id="7" name="Picture 6"/>
          <p:cNvPicPr>
            <a:picLocks noChangeAspect="1"/>
          </p:cNvPicPr>
          <p:nvPr/>
        </p:nvPicPr>
        <p:blipFill>
          <a:blip r:embed="rId2"/>
          <a:stretch>
            <a:fillRect/>
          </a:stretch>
        </p:blipFill>
        <p:spPr>
          <a:xfrm>
            <a:off x="7048982" y="3480151"/>
            <a:ext cx="5143018" cy="3377849"/>
          </a:xfrm>
          <a:prstGeom prst="rect">
            <a:avLst/>
          </a:prstGeom>
        </p:spPr>
      </p:pic>
      <p:graphicFrame>
        <p:nvGraphicFramePr>
          <p:cNvPr id="6" name="Table 5"/>
          <p:cNvGraphicFramePr>
            <a:graphicFrameLocks noGrp="1"/>
          </p:cNvGraphicFramePr>
          <p:nvPr/>
        </p:nvGraphicFramePr>
        <p:xfrm>
          <a:off x="1003858" y="604382"/>
          <a:ext cx="9067800" cy="6037580"/>
        </p:xfrm>
        <a:graphic>
          <a:graphicData uri="http://schemas.openxmlformats.org/drawingml/2006/table">
            <a:tbl>
              <a:tblPr/>
              <a:tblGrid>
                <a:gridCol w="4533900">
                  <a:extLst>
                    <a:ext uri="{9D8B030D-6E8A-4147-A177-3AD203B41FA5}">
                      <a16:colId xmlns:a16="http://schemas.microsoft.com/office/drawing/2014/main" val="1104451854"/>
                    </a:ext>
                  </a:extLst>
                </a:gridCol>
                <a:gridCol w="4533900">
                  <a:extLst>
                    <a:ext uri="{9D8B030D-6E8A-4147-A177-3AD203B41FA5}">
                      <a16:colId xmlns:a16="http://schemas.microsoft.com/office/drawing/2014/main" val="1173707212"/>
                    </a:ext>
                  </a:extLst>
                </a:gridCol>
              </a:tblGrid>
              <a:tr h="5291172">
                <a:tc>
                  <a:txBody>
                    <a:bodyPr/>
                    <a:lstStyle/>
                    <a:p>
                      <a:pPr algn="just" fontAlgn="t"/>
                      <a:r>
                        <a:rPr lang="vi-VN" sz="2800" b="0" dirty="0">
                          <a:effectLst/>
                          <a:latin typeface="Cambria" panose="02040503050406030204" pitchFamily="18" charset="0"/>
                          <a:ea typeface="Cambria" panose="02040503050406030204" pitchFamily="18" charset="0"/>
                        </a:rPr>
                        <a:t>Bình minh vừa tỉnh giấc </a:t>
                      </a:r>
                    </a:p>
                    <a:p>
                      <a:pPr algn="just" fontAlgn="t"/>
                      <a:r>
                        <a:rPr lang="vi-VN" sz="2800" b="0" dirty="0">
                          <a:effectLst/>
                          <a:latin typeface="Cambria" panose="02040503050406030204" pitchFamily="18" charset="0"/>
                          <a:ea typeface="Cambria" panose="02040503050406030204" pitchFamily="18" charset="0"/>
                        </a:rPr>
                        <a:t>Nắng nhuộm hồng núi xanh </a:t>
                      </a:r>
                    </a:p>
                    <a:p>
                      <a:pPr algn="just" fontAlgn="t"/>
                      <a:r>
                        <a:rPr lang="vi-VN" sz="2800" b="0" dirty="0">
                          <a:effectLst/>
                          <a:latin typeface="Cambria" panose="02040503050406030204" pitchFamily="18" charset="0"/>
                          <a:ea typeface="Cambria" panose="02040503050406030204" pitchFamily="18" charset="0"/>
                        </a:rPr>
                        <a:t>Tiếng trống rung vách đá </a:t>
                      </a:r>
                    </a:p>
                    <a:p>
                      <a:pPr algn="just" fontAlgn="t"/>
                      <a:r>
                        <a:rPr lang="vi-VN" sz="2800" b="0" dirty="0">
                          <a:effectLst/>
                          <a:latin typeface="Cambria" panose="02040503050406030204" pitchFamily="18" charset="0"/>
                          <a:ea typeface="Cambria" panose="02040503050406030204" pitchFamily="18" charset="0"/>
                        </a:rPr>
                        <a:t>Giục đôi chân bước nhanh.</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effectLst/>
                          <a:latin typeface="Cambria" panose="02040503050406030204" pitchFamily="18" charset="0"/>
                          <a:ea typeface="Cambria" panose="02040503050406030204" pitchFamily="18" charset="0"/>
                        </a:rPr>
                        <a:t>Bóng em nhòa bóng núi</a:t>
                      </a:r>
                    </a:p>
                    <a:p>
                      <a:pPr algn="just" fontAlgn="t"/>
                      <a:r>
                        <a:rPr lang="vi-VN" sz="2800" b="0" dirty="0">
                          <a:effectLst/>
                          <a:latin typeface="Cambria" panose="02040503050406030204" pitchFamily="18" charset="0"/>
                          <a:ea typeface="Cambria" panose="02040503050406030204" pitchFamily="18" charset="0"/>
                        </a:rPr>
                        <a:t>Hun hút mấy thung sâu </a:t>
                      </a:r>
                    </a:p>
                    <a:p>
                      <a:pPr algn="just" fontAlgn="t"/>
                      <a:r>
                        <a:rPr lang="vi-VN" sz="2800" b="0" dirty="0">
                          <a:effectLst/>
                          <a:latin typeface="Cambria" panose="02040503050406030204" pitchFamily="18" charset="0"/>
                          <a:ea typeface="Cambria" panose="02040503050406030204" pitchFamily="18" charset="0"/>
                        </a:rPr>
                        <a:t>Gió đưa theo tiếng sáo </a:t>
                      </a:r>
                    </a:p>
                    <a:p>
                      <a:pPr algn="just" fontAlgn="t"/>
                      <a:r>
                        <a:rPr lang="vi-VN" sz="2800" b="0" dirty="0">
                          <a:effectLst/>
                          <a:latin typeface="Cambria" panose="02040503050406030204" pitchFamily="18" charset="0"/>
                          <a:ea typeface="Cambria" panose="02040503050406030204" pitchFamily="18" charset="0"/>
                        </a:rPr>
                        <a:t>La đà trên tán lau.</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effectLst/>
                          <a:latin typeface="Cambria" panose="02040503050406030204" pitchFamily="18" charset="0"/>
                          <a:ea typeface="Cambria" panose="02040503050406030204" pitchFamily="18" charset="0"/>
                        </a:rPr>
                        <a:t>Em đi tìm cái chữ</a:t>
                      </a:r>
                    </a:p>
                    <a:p>
                      <a:pPr algn="just" fontAlgn="t"/>
                      <a:r>
                        <a:rPr lang="vi-VN" sz="2800" b="0" dirty="0">
                          <a:effectLst/>
                          <a:latin typeface="Cambria" panose="02040503050406030204" pitchFamily="18" charset="0"/>
                          <a:ea typeface="Cambria" panose="02040503050406030204" pitchFamily="18" charset="0"/>
                        </a:rPr>
                        <a:t>Vượt suối lại băng rừng </a:t>
                      </a:r>
                    </a:p>
                    <a:p>
                      <a:pPr algn="just" fontAlgn="t"/>
                      <a:r>
                        <a:rPr lang="vi-VN" sz="2800" b="0" dirty="0">
                          <a:effectLst/>
                          <a:latin typeface="Cambria" panose="02040503050406030204" pitchFamily="18" charset="0"/>
                          <a:ea typeface="Cambria" panose="02040503050406030204" pitchFamily="18" charset="0"/>
                        </a:rPr>
                        <a:t>Đường xa chân có mỏi</a:t>
                      </a:r>
                    </a:p>
                    <a:p>
                      <a:pPr algn="just" fontAlgn="t"/>
                      <a:r>
                        <a:rPr lang="vi-VN" sz="2800" b="0" dirty="0">
                          <a:effectLst/>
                          <a:latin typeface="Cambria" panose="02040503050406030204" pitchFamily="18" charset="0"/>
                          <a:ea typeface="Cambria" panose="02040503050406030204" pitchFamily="18" charset="0"/>
                        </a:rPr>
                        <a:t>Chữ vẫn gùi trên lưng.</a:t>
                      </a:r>
                    </a:p>
                  </a:txBody>
                  <a:tcPr marL="31750" marR="31750" marT="31750" marB="31750">
                    <a:lnL>
                      <a:noFill/>
                    </a:lnL>
                    <a:lnR>
                      <a:noFill/>
                    </a:lnR>
                    <a:lnT>
                      <a:noFill/>
                    </a:lnT>
                    <a:lnB>
                      <a:noFill/>
                    </a:lnB>
                  </a:tcPr>
                </a:tc>
                <a:tc>
                  <a:txBody>
                    <a:bodyPr/>
                    <a:lstStyle/>
                    <a:p>
                      <a:pPr algn="just" fontAlgn="t"/>
                      <a:r>
                        <a:rPr lang="vi-VN" sz="2800" b="0" dirty="0">
                          <a:effectLst/>
                          <a:latin typeface="Cambria" panose="02040503050406030204" pitchFamily="18" charset="0"/>
                          <a:ea typeface="Cambria" panose="02040503050406030204" pitchFamily="18" charset="0"/>
                        </a:rPr>
                        <a:t>Cái chữ rơi xuống nương </a:t>
                      </a:r>
                    </a:p>
                    <a:p>
                      <a:pPr algn="just" fontAlgn="t"/>
                      <a:r>
                        <a:rPr lang="vi-VN" sz="2800" b="0" dirty="0">
                          <a:effectLst/>
                          <a:latin typeface="Cambria" panose="02040503050406030204" pitchFamily="18" charset="0"/>
                          <a:ea typeface="Cambria" panose="02040503050406030204" pitchFamily="18" charset="0"/>
                        </a:rPr>
                        <a:t>Mùa cho bông trĩu hạt </a:t>
                      </a:r>
                    </a:p>
                    <a:p>
                      <a:pPr algn="just" fontAlgn="t"/>
                      <a:r>
                        <a:rPr lang="vi-VN" sz="2800" b="0" dirty="0">
                          <a:effectLst/>
                          <a:latin typeface="Cambria" panose="02040503050406030204" pitchFamily="18" charset="0"/>
                          <a:ea typeface="Cambria" panose="02040503050406030204" pitchFamily="18" charset="0"/>
                        </a:rPr>
                        <a:t>Cái chữ bay lên ngàn </a:t>
                      </a:r>
                    </a:p>
                    <a:p>
                      <a:pPr algn="just" fontAlgn="t"/>
                      <a:r>
                        <a:rPr lang="vi-VN" sz="2800" b="0" dirty="0">
                          <a:effectLst/>
                          <a:latin typeface="Cambria" panose="02040503050406030204" pitchFamily="18" charset="0"/>
                          <a:ea typeface="Cambria" panose="02040503050406030204" pitchFamily="18" charset="0"/>
                        </a:rPr>
                        <a:t>Rừng ríu ran chim hát.</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effectLst/>
                          <a:latin typeface="Cambria" panose="02040503050406030204" pitchFamily="18" charset="0"/>
                          <a:ea typeface="Cambria" panose="02040503050406030204" pitchFamily="18" charset="0"/>
                        </a:rPr>
                        <a:t>Càng đi chân càng vững</a:t>
                      </a:r>
                    </a:p>
                    <a:p>
                      <a:pPr algn="just" fontAlgn="t"/>
                      <a:r>
                        <a:rPr lang="vi-VN" sz="2800" b="0" dirty="0">
                          <a:effectLst/>
                          <a:latin typeface="Cambria" panose="02040503050406030204" pitchFamily="18" charset="0"/>
                          <a:ea typeface="Cambria" panose="02040503050406030204" pitchFamily="18" charset="0"/>
                        </a:rPr>
                        <a:t>Lớp học ngang lưng đồi </a:t>
                      </a:r>
                    </a:p>
                    <a:p>
                      <a:pPr algn="just" fontAlgn="t"/>
                      <a:r>
                        <a:rPr lang="vi-VN" sz="2800" b="0" dirty="0">
                          <a:effectLst/>
                          <a:latin typeface="Cambria" panose="02040503050406030204" pitchFamily="18" charset="0"/>
                          <a:ea typeface="Cambria" panose="02040503050406030204" pitchFamily="18" charset="0"/>
                        </a:rPr>
                        <a:t>Mắt em như sao sáng</a:t>
                      </a:r>
                    </a:p>
                    <a:p>
                      <a:pPr algn="just" fontAlgn="t"/>
                      <a:r>
                        <a:rPr lang="vi-VN" sz="2800" b="0" dirty="0">
                          <a:effectLst/>
                          <a:latin typeface="Cambria" panose="02040503050406030204" pitchFamily="18" charset="0"/>
                          <a:ea typeface="Cambria" panose="02040503050406030204" pitchFamily="18" charset="0"/>
                        </a:rPr>
                        <a:t>Gặt chữ trên đỉnh trời!</a:t>
                      </a:r>
                    </a:p>
                    <a:p>
                      <a:pPr algn="r" fontAlgn="t"/>
                      <a:r>
                        <a:rPr lang="vi-VN" sz="2800" b="0" i="1" dirty="0">
                          <a:effectLst/>
                          <a:latin typeface="Cambria" panose="02040503050406030204" pitchFamily="18" charset="0"/>
                          <a:ea typeface="Cambria" panose="02040503050406030204" pitchFamily="18" charset="0"/>
                        </a:rPr>
                        <a:t>(Bích Ngọc</a:t>
                      </a:r>
                      <a:r>
                        <a:rPr lang="vi-VN" sz="2800" b="0" dirty="0">
                          <a:effectLst/>
                          <a:latin typeface="Cambria" panose="02040503050406030204" pitchFamily="18" charset="0"/>
                          <a:ea typeface="Cambria" panose="02040503050406030204" pitchFamily="18" charset="0"/>
                        </a:rPr>
                        <a:t>)</a:t>
                      </a:r>
                    </a:p>
                  </a:txBody>
                  <a:tcPr marL="31750" marR="31750" marT="31750" marB="31750">
                    <a:lnL>
                      <a:noFill/>
                    </a:lnL>
                    <a:lnR>
                      <a:noFill/>
                    </a:lnR>
                    <a:lnT>
                      <a:noFill/>
                    </a:lnT>
                    <a:lnB>
                      <a:noFill/>
                    </a:lnB>
                  </a:tcPr>
                </a:tc>
                <a:extLst>
                  <a:ext uri="{0D108BD9-81ED-4DB2-BD59-A6C34878D82A}">
                    <a16:rowId xmlns:a16="http://schemas.microsoft.com/office/drawing/2014/main" val="2987098327"/>
                  </a:ext>
                </a:extLst>
              </a:tr>
            </a:tbl>
          </a:graphicData>
        </a:graphic>
      </p:graphicFrame>
    </p:spTree>
    <p:extLst>
      <p:ext uri="{BB962C8B-B14F-4D97-AF65-F5344CB8AC3E}">
        <p14:creationId xmlns:p14="http://schemas.microsoft.com/office/powerpoint/2010/main" val="189606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p:cNvPicPr>
            <a:picLocks noChangeAspect="1"/>
          </p:cNvPicPr>
          <p:nvPr/>
        </p:nvPicPr>
        <p:blipFill rotWithShape="1">
          <a:blip r:embed="rId2">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10"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sp>
        <p:nvSpPr>
          <p:cNvPr id="14" name="Speech Bubble: Oval 9">
            <a:extLst>
              <a:ext uri="{FF2B5EF4-FFF2-40B4-BE49-F238E27FC236}">
                <a16:creationId xmlns:a16="http://schemas.microsoft.com/office/drawing/2014/main" id="{7242D3E7-C1CC-5917-A9C9-1DFAF6DBB850}"/>
              </a:ext>
            </a:extLst>
          </p:cNvPr>
          <p:cNvSpPr/>
          <p:nvPr/>
        </p:nvSpPr>
        <p:spPr>
          <a:xfrm flipH="1">
            <a:off x="2385133" y="656381"/>
            <a:ext cx="6866417" cy="471201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err="1">
                <a:solidFill>
                  <a:schemeClr val="accent2">
                    <a:lumMod val="75000"/>
                  </a:schemeClr>
                </a:solidFill>
                <a:latin typeface="UTM Avo" panose="02040603050506020204" pitchFamily="18" charset="0"/>
                <a:ea typeface="Cambria" panose="02040503050406030204" pitchFamily="18" charset="0"/>
              </a:rPr>
              <a:t>Bài</a:t>
            </a:r>
            <a:r>
              <a:rPr lang="en-US" sz="6600" b="1" dirty="0">
                <a:solidFill>
                  <a:schemeClr val="accent2">
                    <a:lumMod val="75000"/>
                  </a:schemeClr>
                </a:solidFill>
                <a:latin typeface="UTM Avo" panose="02040603050506020204" pitchFamily="18" charset="0"/>
                <a:ea typeface="Cambria" panose="02040503050406030204" pitchFamily="18" charset="0"/>
              </a:rPr>
              <a:t> </a:t>
            </a:r>
            <a:r>
              <a:rPr lang="vi-VN" sz="6600" b="1" dirty="0">
                <a:solidFill>
                  <a:schemeClr val="accent2">
                    <a:lumMod val="75000"/>
                  </a:schemeClr>
                </a:solidFill>
                <a:latin typeface="UTM Avo" panose="02040603050506020204" pitchFamily="18" charset="0"/>
                <a:ea typeface="Cambria" panose="02040503050406030204" pitchFamily="18" charset="0"/>
              </a:rPr>
              <a:t>có mấy khổ thơ</a:t>
            </a:r>
            <a:r>
              <a:rPr lang="en-US" sz="6600" b="1" dirty="0">
                <a:solidFill>
                  <a:schemeClr val="accent2">
                    <a:lumMod val="75000"/>
                  </a:schemeClr>
                </a:solidFill>
                <a:latin typeface="UTM Avo" panose="02040603050506020204" pitchFamily="18" charset="0"/>
                <a:ea typeface="Cambria" panose="02040503050406030204" pitchFamily="18" charset="0"/>
              </a:rPr>
              <a:t>?</a:t>
            </a:r>
          </a:p>
        </p:txBody>
      </p:sp>
      <p:sp>
        <p:nvSpPr>
          <p:cNvPr id="15" name="Speech Bubble: Oval 9">
            <a:extLst>
              <a:ext uri="{FF2B5EF4-FFF2-40B4-BE49-F238E27FC236}">
                <a16:creationId xmlns:a16="http://schemas.microsoft.com/office/drawing/2014/main" id="{7242D3E7-C1CC-5917-A9C9-1DFAF6DBB850}"/>
              </a:ext>
            </a:extLst>
          </p:cNvPr>
          <p:cNvSpPr/>
          <p:nvPr/>
        </p:nvSpPr>
        <p:spPr>
          <a:xfrm flipH="1">
            <a:off x="2326510" y="611784"/>
            <a:ext cx="6866417" cy="471201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err="1">
                <a:solidFill>
                  <a:schemeClr val="accent1">
                    <a:lumMod val="50000"/>
                  </a:schemeClr>
                </a:solidFill>
                <a:latin typeface="UTM Avo" panose="02040603050506020204" pitchFamily="18" charset="0"/>
                <a:ea typeface="Cambria" panose="02040503050406030204" pitchFamily="18" charset="0"/>
              </a:rPr>
              <a:t>Bài</a:t>
            </a:r>
            <a:r>
              <a:rPr lang="en-US" sz="6600" b="1" dirty="0">
                <a:solidFill>
                  <a:schemeClr val="accent1">
                    <a:lumMod val="50000"/>
                  </a:schemeClr>
                </a:solidFill>
                <a:latin typeface="UTM Avo" panose="02040603050506020204" pitchFamily="18" charset="0"/>
                <a:ea typeface="Cambria" panose="02040503050406030204" pitchFamily="18" charset="0"/>
              </a:rPr>
              <a:t> </a:t>
            </a:r>
            <a:r>
              <a:rPr lang="vi-VN" sz="6600" b="1" dirty="0">
                <a:solidFill>
                  <a:schemeClr val="accent1">
                    <a:lumMod val="50000"/>
                  </a:schemeClr>
                </a:solidFill>
                <a:latin typeface="UTM Avo" panose="02040603050506020204" pitchFamily="18" charset="0"/>
                <a:ea typeface="Cambria" panose="02040503050406030204" pitchFamily="18" charset="0"/>
              </a:rPr>
              <a:t>thơ có </a:t>
            </a:r>
          </a:p>
          <a:p>
            <a:pPr algn="ctr"/>
            <a:r>
              <a:rPr lang="vi-VN" sz="6600" b="1" dirty="0">
                <a:solidFill>
                  <a:schemeClr val="accent1">
                    <a:lumMod val="50000"/>
                  </a:schemeClr>
                </a:solidFill>
                <a:latin typeface="UTM Avo" panose="02040603050506020204" pitchFamily="18" charset="0"/>
                <a:ea typeface="Cambria" panose="02040503050406030204" pitchFamily="18" charset="0"/>
              </a:rPr>
              <a:t>5 khổ</a:t>
            </a:r>
            <a:endParaRPr lang="en-US" sz="6600" b="1" dirty="0">
              <a:solidFill>
                <a:schemeClr val="accent1">
                  <a:lumMod val="50000"/>
                </a:schemeClr>
              </a:solidFill>
              <a:latin typeface="UTM Avo" panose="02040603050506020204" pitchFamily="18" charset="0"/>
              <a:ea typeface="Cambria" panose="02040503050406030204" pitchFamily="18" charset="0"/>
            </a:endParaRPr>
          </a:p>
        </p:txBody>
      </p:sp>
    </p:spTree>
    <p:extLst>
      <p:ext uri="{BB962C8B-B14F-4D97-AF65-F5344CB8AC3E}">
        <p14:creationId xmlns:p14="http://schemas.microsoft.com/office/powerpoint/2010/main" val="401326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41300" y="88901"/>
            <a:ext cx="11950700" cy="6565900"/>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3365683" y="63223"/>
            <a:ext cx="48222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CC00"/>
                </a:solidFill>
                <a:effectLst/>
                <a:uLnTx/>
                <a:uFillTx/>
                <a:latin typeface="UTM Avo" panose="02040603050506020204" pitchFamily="18" charset="0"/>
                <a:ea typeface="+mn-ea"/>
                <a:cs typeface="+mn-cs"/>
              </a:rPr>
              <a:t>Gặt chữ trên non</a:t>
            </a:r>
            <a:endParaRPr kumimoji="0" lang="en-US" sz="3000" b="1" i="0" u="none" strike="noStrike" kern="1200" cap="none" spc="0" normalizeH="0" baseline="0" noProof="0" dirty="0">
              <a:ln>
                <a:noFill/>
              </a:ln>
              <a:solidFill>
                <a:srgbClr val="00CC00"/>
              </a:solidFill>
              <a:effectLst/>
              <a:uLnTx/>
              <a:uFillTx/>
              <a:latin typeface="UTM Avo" panose="02040603050506020204" pitchFamily="18" charset="0"/>
              <a:ea typeface="+mn-ea"/>
              <a:cs typeface="+mn-cs"/>
            </a:endParaRPr>
          </a:p>
        </p:txBody>
      </p:sp>
      <p:pic>
        <p:nvPicPr>
          <p:cNvPr id="5" name="Picture 4"/>
          <p:cNvPicPr>
            <a:picLocks noChangeAspect="1"/>
          </p:cNvPicPr>
          <p:nvPr/>
        </p:nvPicPr>
        <p:blipFill>
          <a:blip r:embed="rId2"/>
          <a:stretch>
            <a:fillRect/>
          </a:stretch>
        </p:blipFill>
        <p:spPr>
          <a:xfrm>
            <a:off x="6994711" y="3426106"/>
            <a:ext cx="5197289" cy="3413493"/>
          </a:xfrm>
          <a:prstGeom prst="rect">
            <a:avLst/>
          </a:prstGeom>
        </p:spPr>
      </p:pic>
      <p:graphicFrame>
        <p:nvGraphicFramePr>
          <p:cNvPr id="6" name="Table 5"/>
          <p:cNvGraphicFramePr>
            <a:graphicFrameLocks noGrp="1"/>
          </p:cNvGraphicFramePr>
          <p:nvPr/>
        </p:nvGraphicFramePr>
        <p:xfrm>
          <a:off x="888110" y="617221"/>
          <a:ext cx="9067800" cy="6037580"/>
        </p:xfrm>
        <a:graphic>
          <a:graphicData uri="http://schemas.openxmlformats.org/drawingml/2006/table">
            <a:tbl>
              <a:tblPr/>
              <a:tblGrid>
                <a:gridCol w="4533900">
                  <a:extLst>
                    <a:ext uri="{9D8B030D-6E8A-4147-A177-3AD203B41FA5}">
                      <a16:colId xmlns:a16="http://schemas.microsoft.com/office/drawing/2014/main" val="1104451854"/>
                    </a:ext>
                  </a:extLst>
                </a:gridCol>
                <a:gridCol w="4533900">
                  <a:extLst>
                    <a:ext uri="{9D8B030D-6E8A-4147-A177-3AD203B41FA5}">
                      <a16:colId xmlns:a16="http://schemas.microsoft.com/office/drawing/2014/main" val="1173707212"/>
                    </a:ext>
                  </a:extLst>
                </a:gridCol>
              </a:tblGrid>
              <a:tr h="5291172">
                <a:tc>
                  <a:txBody>
                    <a:bodyPr/>
                    <a:lstStyle/>
                    <a:p>
                      <a:pPr algn="just" fontAlgn="t"/>
                      <a:r>
                        <a:rPr lang="vi-VN" sz="2800" b="0" dirty="0">
                          <a:solidFill>
                            <a:srgbClr val="FF0000"/>
                          </a:solidFill>
                          <a:effectLst/>
                          <a:latin typeface="Cambria" panose="02040503050406030204" pitchFamily="18" charset="0"/>
                          <a:ea typeface="Cambria" panose="02040503050406030204" pitchFamily="18" charset="0"/>
                        </a:rPr>
                        <a:t>Bình minh vừa tỉnh giấc </a:t>
                      </a:r>
                    </a:p>
                    <a:p>
                      <a:pPr algn="just" fontAlgn="t"/>
                      <a:r>
                        <a:rPr lang="vi-VN" sz="2800" b="0" dirty="0">
                          <a:solidFill>
                            <a:srgbClr val="FF0000"/>
                          </a:solidFill>
                          <a:effectLst/>
                          <a:latin typeface="Cambria" panose="02040503050406030204" pitchFamily="18" charset="0"/>
                          <a:ea typeface="Cambria" panose="02040503050406030204" pitchFamily="18" charset="0"/>
                        </a:rPr>
                        <a:t>Nắng nhuộm hồng núi xanh </a:t>
                      </a:r>
                    </a:p>
                    <a:p>
                      <a:pPr algn="just" fontAlgn="t"/>
                      <a:r>
                        <a:rPr lang="vi-VN" sz="2800" b="0" dirty="0">
                          <a:solidFill>
                            <a:srgbClr val="FF0000"/>
                          </a:solidFill>
                          <a:effectLst/>
                          <a:latin typeface="Cambria" panose="02040503050406030204" pitchFamily="18" charset="0"/>
                          <a:ea typeface="Cambria" panose="02040503050406030204" pitchFamily="18" charset="0"/>
                        </a:rPr>
                        <a:t>Tiếng trống rung vách đá </a:t>
                      </a:r>
                    </a:p>
                    <a:p>
                      <a:pPr algn="just" fontAlgn="t"/>
                      <a:r>
                        <a:rPr lang="vi-VN" sz="2800" b="0" dirty="0">
                          <a:solidFill>
                            <a:srgbClr val="FF0000"/>
                          </a:solidFill>
                          <a:effectLst/>
                          <a:latin typeface="Cambria" panose="02040503050406030204" pitchFamily="18" charset="0"/>
                          <a:ea typeface="Cambria" panose="02040503050406030204" pitchFamily="18" charset="0"/>
                        </a:rPr>
                        <a:t>Giục đôi chân bước nhanh.</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solidFill>
                            <a:schemeClr val="accent2">
                              <a:lumMod val="50000"/>
                            </a:schemeClr>
                          </a:solidFill>
                          <a:effectLst/>
                          <a:latin typeface="Cambria" panose="02040503050406030204" pitchFamily="18" charset="0"/>
                          <a:ea typeface="Cambria" panose="02040503050406030204" pitchFamily="18" charset="0"/>
                        </a:rPr>
                        <a:t>Bóng em nhòa bóng núi</a:t>
                      </a:r>
                    </a:p>
                    <a:p>
                      <a:pPr algn="just" fontAlgn="t"/>
                      <a:r>
                        <a:rPr lang="vi-VN" sz="2800" b="0" dirty="0">
                          <a:solidFill>
                            <a:schemeClr val="accent2">
                              <a:lumMod val="50000"/>
                            </a:schemeClr>
                          </a:solidFill>
                          <a:effectLst/>
                          <a:latin typeface="Cambria" panose="02040503050406030204" pitchFamily="18" charset="0"/>
                          <a:ea typeface="Cambria" panose="02040503050406030204" pitchFamily="18" charset="0"/>
                        </a:rPr>
                        <a:t>Hun hút mấy thung sâu </a:t>
                      </a:r>
                    </a:p>
                    <a:p>
                      <a:pPr algn="just" fontAlgn="t"/>
                      <a:r>
                        <a:rPr lang="vi-VN" sz="2800" b="0" dirty="0">
                          <a:solidFill>
                            <a:schemeClr val="accent2">
                              <a:lumMod val="50000"/>
                            </a:schemeClr>
                          </a:solidFill>
                          <a:effectLst/>
                          <a:latin typeface="Cambria" panose="02040503050406030204" pitchFamily="18" charset="0"/>
                          <a:ea typeface="Cambria" panose="02040503050406030204" pitchFamily="18" charset="0"/>
                        </a:rPr>
                        <a:t>Gió đưa theo tiếng sáo </a:t>
                      </a:r>
                    </a:p>
                    <a:p>
                      <a:pPr algn="just" fontAlgn="t"/>
                      <a:r>
                        <a:rPr lang="vi-VN" sz="2800" b="0" dirty="0">
                          <a:solidFill>
                            <a:schemeClr val="accent2">
                              <a:lumMod val="50000"/>
                            </a:schemeClr>
                          </a:solidFill>
                          <a:effectLst/>
                          <a:latin typeface="Cambria" panose="02040503050406030204" pitchFamily="18" charset="0"/>
                          <a:ea typeface="Cambria" panose="02040503050406030204" pitchFamily="18" charset="0"/>
                        </a:rPr>
                        <a:t>La đà trên tán lau.</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solidFill>
                            <a:srgbClr val="002060"/>
                          </a:solidFill>
                          <a:effectLst/>
                          <a:latin typeface="Cambria" panose="02040503050406030204" pitchFamily="18" charset="0"/>
                          <a:ea typeface="Cambria" panose="02040503050406030204" pitchFamily="18" charset="0"/>
                        </a:rPr>
                        <a:t>Em đi tìm cái chữ</a:t>
                      </a:r>
                    </a:p>
                    <a:p>
                      <a:pPr algn="just" fontAlgn="t"/>
                      <a:r>
                        <a:rPr lang="vi-VN" sz="2800" b="0" dirty="0">
                          <a:solidFill>
                            <a:srgbClr val="002060"/>
                          </a:solidFill>
                          <a:effectLst/>
                          <a:latin typeface="Cambria" panose="02040503050406030204" pitchFamily="18" charset="0"/>
                          <a:ea typeface="Cambria" panose="02040503050406030204" pitchFamily="18" charset="0"/>
                        </a:rPr>
                        <a:t>Vượt suối lại băng rừng </a:t>
                      </a:r>
                    </a:p>
                    <a:p>
                      <a:pPr algn="just" fontAlgn="t"/>
                      <a:r>
                        <a:rPr lang="vi-VN" sz="2800" b="0" dirty="0">
                          <a:solidFill>
                            <a:srgbClr val="002060"/>
                          </a:solidFill>
                          <a:effectLst/>
                          <a:latin typeface="Cambria" panose="02040503050406030204" pitchFamily="18" charset="0"/>
                          <a:ea typeface="Cambria" panose="02040503050406030204" pitchFamily="18" charset="0"/>
                        </a:rPr>
                        <a:t>Đường xa chân có mỏi</a:t>
                      </a:r>
                    </a:p>
                    <a:p>
                      <a:pPr algn="just" fontAlgn="t"/>
                      <a:r>
                        <a:rPr lang="vi-VN" sz="2800" b="0" dirty="0">
                          <a:solidFill>
                            <a:srgbClr val="002060"/>
                          </a:solidFill>
                          <a:effectLst/>
                          <a:latin typeface="Cambria" panose="02040503050406030204" pitchFamily="18" charset="0"/>
                          <a:ea typeface="Cambria" panose="02040503050406030204" pitchFamily="18" charset="0"/>
                        </a:rPr>
                        <a:t>Chữ vẫn gùi trên lưng.</a:t>
                      </a:r>
                    </a:p>
                  </a:txBody>
                  <a:tcPr marL="31750" marR="31750" marT="31750" marB="31750">
                    <a:lnL>
                      <a:noFill/>
                    </a:lnL>
                    <a:lnR>
                      <a:noFill/>
                    </a:lnR>
                    <a:lnT>
                      <a:noFill/>
                    </a:lnT>
                    <a:lnB>
                      <a:noFill/>
                    </a:lnB>
                  </a:tcPr>
                </a:tc>
                <a:tc>
                  <a:txBody>
                    <a:bodyPr/>
                    <a:lstStyle/>
                    <a:p>
                      <a:pPr algn="just" fontAlgn="t"/>
                      <a:r>
                        <a:rPr lang="vi-VN" sz="2800" b="0" dirty="0">
                          <a:effectLst/>
                          <a:latin typeface="Cambria" panose="02040503050406030204" pitchFamily="18" charset="0"/>
                          <a:ea typeface="Cambria" panose="02040503050406030204" pitchFamily="18" charset="0"/>
                        </a:rPr>
                        <a:t>Cái chữ rơi xuống nương </a:t>
                      </a:r>
                    </a:p>
                    <a:p>
                      <a:pPr algn="just" fontAlgn="t"/>
                      <a:r>
                        <a:rPr lang="vi-VN" sz="2800" b="0" dirty="0">
                          <a:effectLst/>
                          <a:latin typeface="Cambria" panose="02040503050406030204" pitchFamily="18" charset="0"/>
                          <a:ea typeface="Cambria" panose="02040503050406030204" pitchFamily="18" charset="0"/>
                        </a:rPr>
                        <a:t>Mùa cho bông trĩu hạt </a:t>
                      </a:r>
                    </a:p>
                    <a:p>
                      <a:pPr algn="just" fontAlgn="t"/>
                      <a:r>
                        <a:rPr lang="vi-VN" sz="2800" b="0" dirty="0">
                          <a:effectLst/>
                          <a:latin typeface="Cambria" panose="02040503050406030204" pitchFamily="18" charset="0"/>
                          <a:ea typeface="Cambria" panose="02040503050406030204" pitchFamily="18" charset="0"/>
                        </a:rPr>
                        <a:t>Cái chữ bay lên ngàn </a:t>
                      </a:r>
                    </a:p>
                    <a:p>
                      <a:pPr algn="just" fontAlgn="t"/>
                      <a:r>
                        <a:rPr lang="vi-VN" sz="2800" b="0" dirty="0">
                          <a:effectLst/>
                          <a:latin typeface="Cambria" panose="02040503050406030204" pitchFamily="18" charset="0"/>
                          <a:ea typeface="Cambria" panose="02040503050406030204" pitchFamily="18" charset="0"/>
                        </a:rPr>
                        <a:t>Rừng ríu ran chim hát.</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solidFill>
                            <a:srgbClr val="7030A0"/>
                          </a:solidFill>
                          <a:effectLst/>
                          <a:latin typeface="Cambria" panose="02040503050406030204" pitchFamily="18" charset="0"/>
                          <a:ea typeface="Cambria" panose="02040503050406030204" pitchFamily="18" charset="0"/>
                        </a:rPr>
                        <a:t>Càng đi chân càng vững</a:t>
                      </a:r>
                    </a:p>
                    <a:p>
                      <a:pPr algn="just" fontAlgn="t"/>
                      <a:r>
                        <a:rPr lang="vi-VN" sz="2800" b="0" dirty="0">
                          <a:solidFill>
                            <a:srgbClr val="7030A0"/>
                          </a:solidFill>
                          <a:effectLst/>
                          <a:latin typeface="Cambria" panose="02040503050406030204" pitchFamily="18" charset="0"/>
                          <a:ea typeface="Cambria" panose="02040503050406030204" pitchFamily="18" charset="0"/>
                        </a:rPr>
                        <a:t>Lớp học ngang lưng đồi </a:t>
                      </a:r>
                    </a:p>
                    <a:p>
                      <a:pPr algn="just" fontAlgn="t"/>
                      <a:r>
                        <a:rPr lang="vi-VN" sz="2800" b="0" dirty="0">
                          <a:solidFill>
                            <a:srgbClr val="7030A0"/>
                          </a:solidFill>
                          <a:effectLst/>
                          <a:latin typeface="Cambria" panose="02040503050406030204" pitchFamily="18" charset="0"/>
                          <a:ea typeface="Cambria" panose="02040503050406030204" pitchFamily="18" charset="0"/>
                        </a:rPr>
                        <a:t>Mắt em như sao sáng</a:t>
                      </a:r>
                    </a:p>
                    <a:p>
                      <a:pPr algn="just" fontAlgn="t"/>
                      <a:r>
                        <a:rPr lang="vi-VN" sz="2800" b="0" dirty="0">
                          <a:solidFill>
                            <a:srgbClr val="7030A0"/>
                          </a:solidFill>
                          <a:effectLst/>
                          <a:latin typeface="Cambria" panose="02040503050406030204" pitchFamily="18" charset="0"/>
                          <a:ea typeface="Cambria" panose="02040503050406030204" pitchFamily="18" charset="0"/>
                        </a:rPr>
                        <a:t>Gặt chữ trên đỉnh trời!</a:t>
                      </a:r>
                    </a:p>
                    <a:p>
                      <a:pPr algn="r" fontAlgn="t"/>
                      <a:r>
                        <a:rPr lang="vi-VN" sz="2800" b="0" i="1" dirty="0">
                          <a:solidFill>
                            <a:srgbClr val="7030A0"/>
                          </a:solidFill>
                          <a:effectLst/>
                          <a:latin typeface="Cambria" panose="02040503050406030204" pitchFamily="18" charset="0"/>
                          <a:ea typeface="Cambria" panose="02040503050406030204" pitchFamily="18" charset="0"/>
                        </a:rPr>
                        <a:t>(Bích Ngọc</a:t>
                      </a:r>
                      <a:r>
                        <a:rPr lang="vi-VN" sz="2800" b="0" dirty="0">
                          <a:solidFill>
                            <a:srgbClr val="7030A0"/>
                          </a:solidFill>
                          <a:effectLst/>
                          <a:latin typeface="Cambria" panose="02040503050406030204" pitchFamily="18" charset="0"/>
                          <a:ea typeface="Cambria" panose="02040503050406030204" pitchFamily="18" charset="0"/>
                        </a:rPr>
                        <a:t>)</a:t>
                      </a:r>
                    </a:p>
                  </a:txBody>
                  <a:tcPr marL="31750" marR="31750" marT="31750" marB="31750">
                    <a:lnL>
                      <a:noFill/>
                    </a:lnL>
                    <a:lnR>
                      <a:noFill/>
                    </a:lnR>
                    <a:lnT>
                      <a:noFill/>
                    </a:lnT>
                    <a:lnB>
                      <a:noFill/>
                    </a:lnB>
                  </a:tcPr>
                </a:tc>
                <a:extLst>
                  <a:ext uri="{0D108BD9-81ED-4DB2-BD59-A6C34878D82A}">
                    <a16:rowId xmlns:a16="http://schemas.microsoft.com/office/drawing/2014/main" val="2987098327"/>
                  </a:ext>
                </a:extLst>
              </a:tr>
            </a:tbl>
          </a:graphicData>
        </a:graphic>
      </p:graphicFrame>
    </p:spTree>
    <p:extLst>
      <p:ext uri="{BB962C8B-B14F-4D97-AF65-F5344CB8AC3E}">
        <p14:creationId xmlns:p14="http://schemas.microsoft.com/office/powerpoint/2010/main" val="363216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51391" y="-23467"/>
            <a:ext cx="12215885" cy="1803400"/>
          </a:xfrm>
          <a:prstGeom prst="rect">
            <a:avLst/>
          </a:prstGeom>
        </p:spPr>
      </p:pic>
      <p:grpSp>
        <p:nvGrpSpPr>
          <p:cNvPr id="10" name="Group 9"/>
          <p:cNvGrpSpPr/>
          <p:nvPr/>
        </p:nvGrpSpPr>
        <p:grpSpPr>
          <a:xfrm>
            <a:off x="2123505" y="-590156"/>
            <a:ext cx="6646782" cy="4708243"/>
            <a:chOff x="2845152" y="-844657"/>
            <a:chExt cx="6659288" cy="4708243"/>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845152" y="-844657"/>
              <a:ext cx="6409743" cy="4708243"/>
            </a:xfrm>
            <a:prstGeom prst="rect">
              <a:avLst/>
            </a:prstGeom>
          </p:spPr>
        </p:pic>
        <p:sp>
          <p:nvSpPr>
            <p:cNvPr id="12" name="TextBox 11"/>
            <p:cNvSpPr txBox="1"/>
            <p:nvPr/>
          </p:nvSpPr>
          <p:spPr>
            <a:xfrm>
              <a:off x="3604022" y="324178"/>
              <a:ext cx="5900418" cy="830997"/>
            </a:xfrm>
            <a:prstGeom prst="rect">
              <a:avLst/>
            </a:prstGeom>
            <a:noFill/>
          </p:spPr>
          <p:txBody>
            <a:bodyPr wrap="square" rtlCol="0">
              <a:spAutoFit/>
            </a:bodyPr>
            <a:lstStyle/>
            <a:p>
              <a:r>
                <a:rPr lang="en-US" sz="4800" b="1" dirty="0" err="1">
                  <a:ln>
                    <a:solidFill>
                      <a:sysClr val="windowText" lastClr="000000"/>
                    </a:solidFill>
                  </a:ln>
                  <a:solidFill>
                    <a:srgbClr val="0070C0"/>
                  </a:solidFill>
                  <a:effectLst/>
                  <a:latin typeface="Cambria" panose="02040503050406030204" pitchFamily="18" charset="0"/>
                  <a:ea typeface="Cambria" panose="02040503050406030204" pitchFamily="18" charset="0"/>
                </a:rPr>
                <a:t>Luyện</a:t>
              </a:r>
              <a:r>
                <a:rPr lang="en-US" sz="4800" b="1" dirty="0">
                  <a:ln>
                    <a:solidFill>
                      <a:sysClr val="windowText" lastClr="000000"/>
                    </a:solidFill>
                  </a:ln>
                  <a:solidFill>
                    <a:srgbClr val="0070C0"/>
                  </a:solidFill>
                  <a:effectLst/>
                  <a:latin typeface="Cambria" panose="02040503050406030204" pitchFamily="18" charset="0"/>
                  <a:ea typeface="Cambria" panose="02040503050406030204" pitchFamily="18" charset="0"/>
                </a:rPr>
                <a:t> </a:t>
              </a:r>
              <a:r>
                <a:rPr lang="en-US" sz="4800" b="1" dirty="0" err="1">
                  <a:ln>
                    <a:solidFill>
                      <a:sysClr val="windowText" lastClr="000000"/>
                    </a:solidFill>
                  </a:ln>
                  <a:solidFill>
                    <a:srgbClr val="0070C0"/>
                  </a:solidFill>
                  <a:effectLst/>
                  <a:latin typeface="Cambria" panose="02040503050406030204" pitchFamily="18" charset="0"/>
                  <a:ea typeface="Cambria" panose="02040503050406030204" pitchFamily="18" charset="0"/>
                </a:rPr>
                <a:t>đọc</a:t>
              </a:r>
              <a:r>
                <a:rPr lang="en-US" sz="4800" b="1" dirty="0">
                  <a:ln>
                    <a:solidFill>
                      <a:sysClr val="windowText" lastClr="000000"/>
                    </a:solidFill>
                  </a:ln>
                  <a:solidFill>
                    <a:srgbClr val="0070C0"/>
                  </a:solidFill>
                  <a:effectLst/>
                  <a:latin typeface="Cambria" panose="02040503050406030204" pitchFamily="18" charset="0"/>
                  <a:ea typeface="Cambria" panose="02040503050406030204" pitchFamily="18" charset="0"/>
                </a:rPr>
                <a:t> </a:t>
              </a:r>
              <a:r>
                <a:rPr lang="en-US" sz="4800" b="1" dirty="0" err="1">
                  <a:ln>
                    <a:solidFill>
                      <a:sysClr val="windowText" lastClr="000000"/>
                    </a:solidFill>
                  </a:ln>
                  <a:solidFill>
                    <a:srgbClr val="0070C0"/>
                  </a:solidFill>
                  <a:effectLst/>
                  <a:latin typeface="Cambria" panose="02040503050406030204" pitchFamily="18" charset="0"/>
                  <a:ea typeface="Cambria" panose="02040503050406030204" pitchFamily="18" charset="0"/>
                </a:rPr>
                <a:t>từ</a:t>
              </a:r>
              <a:r>
                <a:rPr lang="en-US" sz="4800" b="1" dirty="0">
                  <a:ln>
                    <a:solidFill>
                      <a:sysClr val="windowText" lastClr="000000"/>
                    </a:solidFill>
                  </a:ln>
                  <a:solidFill>
                    <a:srgbClr val="0070C0"/>
                  </a:solidFill>
                  <a:effectLst/>
                  <a:latin typeface="Cambria" panose="02040503050406030204" pitchFamily="18" charset="0"/>
                  <a:ea typeface="Cambria" panose="02040503050406030204" pitchFamily="18" charset="0"/>
                </a:rPr>
                <a:t> </a:t>
              </a:r>
              <a:r>
                <a:rPr lang="en-US" sz="4800" b="1" dirty="0" err="1">
                  <a:ln>
                    <a:solidFill>
                      <a:sysClr val="windowText" lastClr="000000"/>
                    </a:solidFill>
                  </a:ln>
                  <a:solidFill>
                    <a:srgbClr val="0070C0"/>
                  </a:solidFill>
                  <a:effectLst/>
                  <a:latin typeface="Cambria" panose="02040503050406030204" pitchFamily="18" charset="0"/>
                  <a:ea typeface="Cambria" panose="02040503050406030204" pitchFamily="18" charset="0"/>
                </a:rPr>
                <a:t>khó</a:t>
              </a:r>
              <a:endParaRPr lang="en-US" sz="4800" b="1" dirty="0">
                <a:ln>
                  <a:solidFill>
                    <a:sysClr val="windowText" lastClr="000000"/>
                  </a:solidFill>
                </a:ln>
                <a:solidFill>
                  <a:srgbClr val="0070C0"/>
                </a:solidFill>
                <a:effectLst/>
                <a:latin typeface="Cambria" panose="02040503050406030204" pitchFamily="18" charset="0"/>
                <a:ea typeface="Cambria" panose="02040503050406030204" pitchFamily="18" charset="0"/>
              </a:endParaRPr>
            </a:p>
          </p:txBody>
        </p:sp>
      </p:grpSp>
      <p:sp>
        <p:nvSpPr>
          <p:cNvPr id="13" name="Google Shape;276;p7">
            <a:extLst>
              <a:ext uri="{FF2B5EF4-FFF2-40B4-BE49-F238E27FC236}">
                <a16:creationId xmlns:a16="http://schemas.microsoft.com/office/drawing/2014/main" id="{D33CB0D1-8FD9-7C5D-268F-E2711EEE24E1}"/>
              </a:ext>
            </a:extLst>
          </p:cNvPr>
          <p:cNvSpPr/>
          <p:nvPr/>
        </p:nvSpPr>
        <p:spPr>
          <a:xfrm>
            <a:off x="4248809" y="2509173"/>
            <a:ext cx="3533218" cy="969892"/>
          </a:xfrm>
          <a:prstGeom prst="roundRect">
            <a:avLst>
              <a:gd name="adj" fmla="val 50000"/>
            </a:avLst>
          </a:prstGeom>
          <a:solidFill>
            <a:schemeClr val="bg1"/>
          </a:solid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FF0000"/>
                </a:solidFill>
                <a:latin typeface="Cambria" panose="02040503050406030204" pitchFamily="18" charset="0"/>
                <a:ea typeface="Cambria" panose="02040503050406030204" pitchFamily="18" charset="0"/>
              </a:rPr>
              <a:t> </a:t>
            </a:r>
            <a:r>
              <a:rPr lang="vi-VN" sz="3600" b="1" dirty="0">
                <a:ln w="3175">
                  <a:solidFill>
                    <a:schemeClr val="bg1"/>
                  </a:solidFill>
                </a:ln>
                <a:solidFill>
                  <a:srgbClr val="FF0000"/>
                </a:solidFill>
                <a:latin typeface="Cambria" panose="02040503050406030204" pitchFamily="18" charset="0"/>
                <a:ea typeface="Cambria" panose="02040503050406030204" pitchFamily="18" charset="0"/>
              </a:rPr>
              <a:t>la đà</a:t>
            </a:r>
            <a:endParaRPr sz="4000" b="1" dirty="0">
              <a:ln w="3175">
                <a:solidFill>
                  <a:schemeClr val="bg1"/>
                </a:solidFill>
              </a:ln>
              <a:solidFill>
                <a:srgbClr val="FF0000"/>
              </a:solidFill>
              <a:latin typeface="Cambria" panose="02040503050406030204" pitchFamily="18" charset="0"/>
              <a:ea typeface="Cambria" panose="02040503050406030204" pitchFamily="18" charset="0"/>
            </a:endParaRPr>
          </a:p>
        </p:txBody>
      </p:sp>
      <p:sp>
        <p:nvSpPr>
          <p:cNvPr id="14" name="Google Shape;276;p7">
            <a:extLst>
              <a:ext uri="{FF2B5EF4-FFF2-40B4-BE49-F238E27FC236}">
                <a16:creationId xmlns:a16="http://schemas.microsoft.com/office/drawing/2014/main" id="{D33CB0D1-8FD9-7C5D-268F-E2711EEE24E1}"/>
              </a:ext>
            </a:extLst>
          </p:cNvPr>
          <p:cNvSpPr/>
          <p:nvPr/>
        </p:nvSpPr>
        <p:spPr>
          <a:xfrm>
            <a:off x="444137" y="2287888"/>
            <a:ext cx="3358735" cy="969892"/>
          </a:xfrm>
          <a:prstGeom prst="roundRect">
            <a:avLst>
              <a:gd name="adj" fmla="val 50000"/>
            </a:avLst>
          </a:prstGeom>
          <a:solidFill>
            <a:schemeClr val="bg1"/>
          </a:solid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70C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hun hút</a:t>
            </a:r>
            <a:endParaRPr sz="3600" b="1" dirty="0">
              <a:ln>
                <a:solidFill>
                  <a:schemeClr val="bg1"/>
                </a:solidFill>
              </a:ln>
              <a:solidFill>
                <a:srgbClr val="FF0000"/>
              </a:solidFill>
              <a:latin typeface="Cambria" panose="02040503050406030204" pitchFamily="18" charset="0"/>
              <a:ea typeface="Cambria" panose="0204050305040603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1526833" y="3902450"/>
            <a:ext cx="2992119" cy="969892"/>
          </a:xfrm>
          <a:prstGeom prst="roundRect">
            <a:avLst>
              <a:gd name="adj" fmla="val 50000"/>
            </a:avLst>
          </a:prstGeom>
          <a:solidFill>
            <a:schemeClr val="bg1"/>
          </a:solid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thung sâu</a:t>
            </a:r>
            <a:endParaRPr sz="3600" b="1" dirty="0">
              <a:ln w="3175">
                <a:noFill/>
              </a:ln>
              <a:solidFill>
                <a:srgbClr val="FF0000"/>
              </a:solidFill>
              <a:latin typeface="Cambria" panose="02040503050406030204" pitchFamily="18" charset="0"/>
              <a:ea typeface="Cambria" panose="02040503050406030204" pitchFamily="18" charset="0"/>
            </a:endParaRPr>
          </a:p>
        </p:txBody>
      </p:sp>
      <p:sp>
        <p:nvSpPr>
          <p:cNvPr id="16" name="Google Shape;276;p7">
            <a:extLst>
              <a:ext uri="{FF2B5EF4-FFF2-40B4-BE49-F238E27FC236}">
                <a16:creationId xmlns:a16="http://schemas.microsoft.com/office/drawing/2014/main" id="{D33CB0D1-8FD9-7C5D-268F-E2711EEE24E1}"/>
              </a:ext>
            </a:extLst>
          </p:cNvPr>
          <p:cNvSpPr/>
          <p:nvPr/>
        </p:nvSpPr>
        <p:spPr>
          <a:xfrm>
            <a:off x="8343984" y="2146995"/>
            <a:ext cx="2751767" cy="969892"/>
          </a:xfrm>
          <a:prstGeom prst="roundRect">
            <a:avLst>
              <a:gd name="adj" fmla="val 50000"/>
            </a:avLst>
          </a:prstGeom>
          <a:solidFill>
            <a:schemeClr val="bg1"/>
          </a:solid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gùi</a:t>
            </a:r>
            <a:endParaRPr sz="3600" b="1" dirty="0">
              <a:solidFill>
                <a:srgbClr val="FF0000"/>
              </a:solidFill>
              <a:latin typeface="Cambria" panose="02040503050406030204" pitchFamily="18" charset="0"/>
              <a:ea typeface="Cambria" panose="02040503050406030204" pitchFamily="18" charset="0"/>
            </a:endParaRPr>
          </a:p>
        </p:txBody>
      </p:sp>
      <p:sp>
        <p:nvSpPr>
          <p:cNvPr id="17" name="Google Shape;276;p7">
            <a:extLst>
              <a:ext uri="{FF2B5EF4-FFF2-40B4-BE49-F238E27FC236}">
                <a16:creationId xmlns:a16="http://schemas.microsoft.com/office/drawing/2014/main" id="{D33CB0D1-8FD9-7C5D-268F-E2711EEE24E1}"/>
              </a:ext>
            </a:extLst>
          </p:cNvPr>
          <p:cNvSpPr/>
          <p:nvPr/>
        </p:nvSpPr>
        <p:spPr>
          <a:xfrm>
            <a:off x="6399897" y="3706512"/>
            <a:ext cx="2751767" cy="969892"/>
          </a:xfrm>
          <a:prstGeom prst="roundRect">
            <a:avLst>
              <a:gd name="adj" fmla="val 50000"/>
            </a:avLst>
          </a:prstGeom>
          <a:solidFill>
            <a:schemeClr val="bg1"/>
          </a:solid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ríu ran</a:t>
            </a:r>
            <a:endParaRPr sz="3600" b="1" dirty="0">
              <a:solidFill>
                <a:srgbClr val="FF0000"/>
              </a:solidFill>
              <a:latin typeface="Cambria" panose="02040503050406030204" pitchFamily="18" charset="0"/>
              <a:ea typeface="Cambria" panose="02040503050406030204" pitchFamily="18" charset="0"/>
            </a:endParaRPr>
          </a:p>
        </p:txBody>
      </p:sp>
      <p:sp>
        <p:nvSpPr>
          <p:cNvPr id="18" name="Google Shape;276;p7">
            <a:extLst>
              <a:ext uri="{FF2B5EF4-FFF2-40B4-BE49-F238E27FC236}">
                <a16:creationId xmlns:a16="http://schemas.microsoft.com/office/drawing/2014/main" id="{D33CB0D1-8FD9-7C5D-268F-E2711EEE24E1}"/>
              </a:ext>
            </a:extLst>
          </p:cNvPr>
          <p:cNvSpPr/>
          <p:nvPr/>
        </p:nvSpPr>
        <p:spPr>
          <a:xfrm>
            <a:off x="3953422" y="5083550"/>
            <a:ext cx="3670279" cy="969892"/>
          </a:xfrm>
          <a:prstGeom prst="roundRect">
            <a:avLst>
              <a:gd name="adj" fmla="val 50000"/>
            </a:avLst>
          </a:prstGeom>
          <a:solidFill>
            <a:schemeClr val="bg1"/>
          </a:solid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lưng đồi</a:t>
            </a:r>
            <a:endParaRPr sz="3600" b="1" dirty="0">
              <a:solidFill>
                <a:srgbClr val="FF0000"/>
              </a:solidFill>
              <a:latin typeface="Cambria" panose="02040503050406030204" pitchFamily="18" charset="0"/>
              <a:ea typeface="Cambria" panose="02040503050406030204" pitchFamily="18" charset="0"/>
            </a:endParaRPr>
          </a:p>
        </p:txBody>
      </p:sp>
      <p:pic>
        <p:nvPicPr>
          <p:cNvPr id="19"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5109" y="3809099"/>
            <a:ext cx="3222167" cy="3222167"/>
          </a:xfrm>
          <a:prstGeom prst="rect">
            <a:avLst/>
          </a:prstGeom>
        </p:spPr>
      </p:pic>
      <p:pic>
        <p:nvPicPr>
          <p:cNvPr id="20"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Tree>
    <p:extLst>
      <p:ext uri="{BB962C8B-B14F-4D97-AF65-F5344CB8AC3E}">
        <p14:creationId xmlns:p14="http://schemas.microsoft.com/office/powerpoint/2010/main" val="280785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p:cNvPicPr>
            <a:picLocks noChangeAspect="1"/>
          </p:cNvPicPr>
          <p:nvPr/>
        </p:nvPicPr>
        <p:blipFill rotWithShape="1">
          <a:blip r:embed="rId2">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626" y="0"/>
            <a:ext cx="12215885" cy="1803400"/>
          </a:xfrm>
          <a:prstGeom prst="rect">
            <a:avLst/>
          </a:prstGeom>
        </p:spPr>
      </p:pic>
      <p:pic>
        <p:nvPicPr>
          <p:cNvPr id="8"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896684" y="-952308"/>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712106" y="1016089"/>
              <a:ext cx="3737175" cy="717933"/>
            </a:xfrm>
            <a:prstGeom prst="rect">
              <a:avLst/>
            </a:prstGeom>
            <a:noFill/>
          </p:spPr>
          <p:txBody>
            <a:bodyPr wrap="square" rtlCol="0">
              <a:spAutoFit/>
            </a:bodyPr>
            <a:lstStyle/>
            <a:p>
              <a:pPr algn="ctr"/>
              <a:r>
                <a:rPr lang="en-US" sz="6600" b="1">
                  <a:solidFill>
                    <a:srgbClr val="FF6600"/>
                  </a:solidFill>
                  <a:effectLst>
                    <a:reflection blurRad="6350" stA="55000" endA="300" endPos="45500" dir="5400000" sy="-100000" algn="bl" rotWithShape="0"/>
                  </a:effectLst>
                  <a:latin typeface="UTM Avo" panose="02040603050506020204" pitchFamily="18" charset="0"/>
                </a:rPr>
                <a:t>Ngắt nhịp thơ</a:t>
              </a:r>
              <a:endParaRPr lang="vi-VN" sz="66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1160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Widescreen</PresentationFormat>
  <Paragraphs>183</Paragraphs>
  <Slides>24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24</vt:i4>
      </vt:variant>
    </vt:vector>
  </HeadingPairs>
  <TitlesOfParts>
    <vt:vector size="41" baseType="lpstr">
      <vt:lpstr>微软雅黑</vt:lpstr>
      <vt:lpstr>#9Slide05 Aphrodite Pro</vt:lpstr>
      <vt:lpstr>#9Slide07 Cadena</vt:lpstr>
      <vt:lpstr>#9Slide07 HoneyCream</vt:lpstr>
      <vt:lpstr>Arial</vt:lpstr>
      <vt:lpstr>Calibri</vt:lpstr>
      <vt:lpstr>Calibri Light</vt:lpstr>
      <vt:lpstr>Cambria</vt:lpstr>
      <vt:lpstr>Chango</vt:lpstr>
      <vt:lpstr>SVN-Newton</vt:lpstr>
      <vt:lpstr>Tahoma</vt:lpstr>
      <vt:lpstr>Times New Roman</vt:lpstr>
      <vt:lpstr>UTM Aurora</vt:lpstr>
      <vt:lpstr>UTM Avo</vt:lpstr>
      <vt:lpstr>UTM Flamenco</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HH</cp:lastModifiedBy>
  <cp:revision>1</cp:revision>
  <dcterms:created xsi:type="dcterms:W3CDTF">2023-10-20T03:55:05Z</dcterms:created>
  <dcterms:modified xsi:type="dcterms:W3CDTF">2023-10-20T03:55:38Z</dcterms:modified>
</cp:coreProperties>
</file>