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80" r:id="rId4"/>
    <p:sldId id="260" r:id="rId5"/>
    <p:sldId id="282" r:id="rId6"/>
    <p:sldId id="262" r:id="rId7"/>
    <p:sldId id="263" r:id="rId8"/>
    <p:sldId id="291" r:id="rId9"/>
    <p:sldId id="292" r:id="rId10"/>
    <p:sldId id="293" r:id="rId11"/>
    <p:sldId id="294" r:id="rId12"/>
    <p:sldId id="295" r:id="rId13"/>
    <p:sldId id="287" r:id="rId14"/>
    <p:sldId id="264" r:id="rId15"/>
    <p:sldId id="288" r:id="rId16"/>
    <p:sldId id="289" r:id="rId17"/>
    <p:sldId id="284" r:id="rId18"/>
    <p:sldId id="276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7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13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8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7734758" cy="1547682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TỰ NHIÊN VÀ XÃ HỘI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xmlns="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902" y="456359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614" y="3962400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xmlns="" id="{1715721D-2379-4F88-BDA9-B54B39F99781}"/>
              </a:ext>
            </a:extLst>
          </p:cNvPr>
          <p:cNvSpPr txBox="1"/>
          <p:nvPr/>
        </p:nvSpPr>
        <p:spPr>
          <a:xfrm>
            <a:off x="1597099" y="95985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78" y="3860883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76">
        <p:circle/>
      </p:transition>
    </mc:Choice>
    <mc:Fallback xmlns="">
      <p:transition spd="slow" advTm="86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5" b="51296" l="7396" r="1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736876" y="2359983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276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33938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0" y="858505"/>
            <a:ext cx="9144000" cy="5140990"/>
            <a:chOff x="0" y="858505"/>
            <a:chExt cx="9144000" cy="514099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858505"/>
              <a:ext cx="9144000" cy="5140990"/>
              <a:chOff x="0" y="858505"/>
              <a:chExt cx="9144000" cy="51409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58505"/>
                <a:ext cx="9144000" cy="51409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362200" y="5486400"/>
                <a:ext cx="4876800" cy="381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2133600" y="1265020"/>
              <a:ext cx="48768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8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3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36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xmlns="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9008441">
            <a:off x="74846" y="1407469"/>
            <a:ext cx="2850421" cy="16943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xmlns="" id="{A99161D9-9422-4CD1-9A42-BC948764712A}"/>
              </a:ext>
            </a:extLst>
          </p:cNvPr>
          <p:cNvSpPr/>
          <p:nvPr/>
        </p:nvSpPr>
        <p:spPr bwMode="auto">
          <a:xfrm>
            <a:off x="1434212" y="1656092"/>
            <a:ext cx="6594877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xmlns="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45698" y="389869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xmlns="" id="{7C23BF6D-3689-4435-81AB-E90ACD8CFE0D}"/>
              </a:ext>
            </a:extLst>
          </p:cNvPr>
          <p:cNvSpPr txBox="1"/>
          <p:nvPr/>
        </p:nvSpPr>
        <p:spPr>
          <a:xfrm rot="21133208">
            <a:off x="2871646" y="354485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4950" dirty="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xmlns="" id="{980F33E8-3AC4-4D2F-8B53-95BBD34A5159}"/>
              </a:ext>
            </a:extLst>
          </p:cNvPr>
          <p:cNvSpPr txBox="1"/>
          <p:nvPr/>
        </p:nvSpPr>
        <p:spPr>
          <a:xfrm rot="20754315">
            <a:off x="3386071" y="2314711"/>
            <a:ext cx="258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xmlns="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xmlns="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27834" y="4826669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xmlns="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923348" y="3865295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xmlns="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243971" y="186168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xmlns="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967718" y="3431672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8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82950"/>
            <a:ext cx="7294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CỦA EM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3349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961">
        <p:circle/>
      </p:transition>
    </mc:Choice>
    <mc:Fallback xmlns="">
      <p:transition spd="slow" advTm="449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0"/>
    </mc:Choice>
    <mc:Fallback xmlns="">
      <p:transition spd="slow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190"/>
      </p:ext>
    </p:extLst>
  </p:cSld>
  <p:clrMapOvr>
    <a:masterClrMapping/>
  </p:clrMapOvr>
  <p:transition advTm="46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5"/>
    </mc:Choice>
    <mc:Fallback xmlns="">
      <p:transition spd="slow" advTm="21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7"/>
    </mc:Choice>
    <mc:Fallback xmlns="">
      <p:transition spd="slow" advTm="2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9"/>
    </mc:Choice>
    <mc:Fallback xmlns="">
      <p:transition spd="slow" advTm="2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2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7"/>
    </mc:Choice>
    <mc:Fallback xmlns="">
      <p:transition spd="slow" advTm="1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7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111</Words>
  <Application>Microsoft Office PowerPoint</Application>
  <PresentationFormat>On-screen Show (4:3)</PresentationFormat>
  <Paragraphs>30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CHÀO MỪNG CÁC CON ĐẾN VỚI GIỜ HỌC MÔN TỰ NHIÊN VÀ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ADMIN</cp:lastModifiedBy>
  <cp:revision>41</cp:revision>
  <dcterms:created xsi:type="dcterms:W3CDTF">2020-08-19T02:20:57Z</dcterms:created>
  <dcterms:modified xsi:type="dcterms:W3CDTF">2022-09-29T05:43:37Z</dcterms:modified>
</cp:coreProperties>
</file>