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2" r:id="rId2"/>
    <p:sldId id="277" r:id="rId3"/>
    <p:sldId id="257" r:id="rId4"/>
    <p:sldId id="274" r:id="rId5"/>
    <p:sldId id="288" r:id="rId6"/>
    <p:sldId id="266" r:id="rId7"/>
    <p:sldId id="258" r:id="rId8"/>
    <p:sldId id="280" r:id="rId9"/>
    <p:sldId id="2632" r:id="rId10"/>
    <p:sldId id="283" r:id="rId11"/>
    <p:sldId id="275" r:id="rId12"/>
    <p:sldId id="265" r:id="rId13"/>
    <p:sldId id="2634" r:id="rId14"/>
    <p:sldId id="2635" r:id="rId15"/>
    <p:sldId id="263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560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1754-BAC2-494F-828F-35C59381A86D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7B22F-CA05-421F-BB59-FE5FED290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4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00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“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”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2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mở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baseline="0" dirty="0">
                <a:sym typeface="Wingdings" panose="05000000000000000000" pitchFamily="2" charset="2"/>
              </a:rPr>
              <a:t>Click “</a:t>
            </a:r>
            <a:r>
              <a:rPr lang="en-US" baseline="0" dirty="0" err="1">
                <a:sym typeface="Wingdings" panose="05000000000000000000" pitchFamily="2" charset="2"/>
              </a:rPr>
              <a:t>hộp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quà</a:t>
            </a:r>
            <a:r>
              <a:rPr lang="en-US" baseline="0" dirty="0">
                <a:sym typeface="Wingdings" panose="05000000000000000000" pitchFamily="2" charset="2"/>
              </a:rPr>
              <a:t>” 3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mất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2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350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4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32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4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8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4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1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6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2540001" y="414962"/>
            <a:ext cx="7416800" cy="2287125"/>
          </a:xfrm>
          <a:prstGeom prst="roundRect">
            <a:avLst>
              <a:gd name="adj" fmla="val 5203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3111500" y="709733"/>
            <a:ext cx="654049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6600" b="1" dirty="0" err="1">
                <a:solidFill>
                  <a:srgbClr val="17375E"/>
                </a:solidFill>
                <a:latin typeface="+mj-lt"/>
              </a:rPr>
              <a:t>Bảng</a:t>
            </a:r>
            <a:r>
              <a:rPr lang="en-US" sz="6600" b="1" dirty="0">
                <a:solidFill>
                  <a:srgbClr val="17375E"/>
                </a:solidFill>
                <a:latin typeface="+mj-lt"/>
              </a:rPr>
              <a:t> </a:t>
            </a:r>
            <a:r>
              <a:rPr lang="en-US" sz="6600" b="1" dirty="0" err="1">
                <a:solidFill>
                  <a:srgbClr val="17375E"/>
                </a:solidFill>
                <a:latin typeface="+mj-lt"/>
              </a:rPr>
              <a:t>nhân</a:t>
            </a:r>
            <a:r>
              <a:rPr lang="en-US" sz="6600" b="1" dirty="0">
                <a:solidFill>
                  <a:srgbClr val="17375E"/>
                </a:solidFill>
                <a:latin typeface="+mj-lt"/>
              </a:rPr>
              <a:t> 7, </a:t>
            </a:r>
            <a:r>
              <a:rPr lang="en-US" sz="6600" b="1" dirty="0" err="1">
                <a:solidFill>
                  <a:srgbClr val="17375E"/>
                </a:solidFill>
                <a:latin typeface="+mj-lt"/>
              </a:rPr>
              <a:t>bảng</a:t>
            </a:r>
            <a:r>
              <a:rPr lang="en-US" sz="6600" b="1" dirty="0">
                <a:solidFill>
                  <a:srgbClr val="17375E"/>
                </a:solidFill>
                <a:latin typeface="+mj-lt"/>
              </a:rPr>
              <a:t> chia 7 (T2)</a:t>
            </a: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7CB024CF-64CF-4F01-9EDC-F33DEFD6393F}"/>
              </a:ext>
            </a:extLst>
          </p:cNvPr>
          <p:cNvSpPr/>
          <p:nvPr/>
        </p:nvSpPr>
        <p:spPr>
          <a:xfrm>
            <a:off x="5435600" y="166825"/>
            <a:ext cx="1625601" cy="49627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59132" y="62425"/>
            <a:ext cx="978538" cy="652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667"/>
              </a:lnSpc>
              <a:defRPr/>
            </a:pPr>
            <a:r>
              <a:rPr lang="en-US" sz="3200" dirty="0" err="1">
                <a:solidFill>
                  <a:srgbClr val="2A5474"/>
                </a:solidFill>
                <a:latin typeface="Calibri"/>
              </a:rPr>
              <a:t>Toán</a:t>
            </a:r>
            <a:endParaRPr lang="en-US" sz="3200" dirty="0">
              <a:solidFill>
                <a:srgbClr val="2A547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0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17064" y="228600"/>
            <a:ext cx="5145508" cy="2300244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101736" y="1629604"/>
            <a:ext cx="3776164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Đi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câu</a:t>
            </a:r>
            <a:r>
              <a:rPr lang="en-US" sz="6667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6667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</a:t>
            </a:r>
            <a:endParaRPr lang="en-US" sz="6667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13" name="Picture 3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9476" y="1943794"/>
            <a:ext cx="3443793" cy="367232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rot="189556">
            <a:off x="4400972" y="2787270"/>
            <a:ext cx="5286174" cy="3450147"/>
          </a:xfrm>
          <a:prstGeom prst="cloudCallout">
            <a:avLst>
              <a:gd name="adj1" fmla="val -75708"/>
              <a:gd name="adj2" fmla="val -6340"/>
            </a:avLst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5207983" y="3587229"/>
            <a:ext cx="3338547" cy="251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mừng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bạn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nhỏ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đã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thử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“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”</a:t>
            </a:r>
          </a:p>
        </p:txBody>
      </p:sp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 defTabSz="609630"/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dirty="0">
              <a:solidFill>
                <a:srgbClr val="2A54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05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28" y="4355370"/>
            <a:ext cx="12192000" cy="2443988"/>
            <a:chOff x="0" y="0"/>
            <a:chExt cx="6186311" cy="1240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1240097"/>
            </a:xfrm>
            <a:custGeom>
              <a:avLst/>
              <a:gdLst/>
              <a:ahLst/>
              <a:cxnLst/>
              <a:rect l="l" t="t" r="r" b="b"/>
              <a:pathLst>
                <a:path w="6186311" h="1240097">
                  <a:moveTo>
                    <a:pt x="0" y="0"/>
                  </a:moveTo>
                  <a:lnTo>
                    <a:pt x="6186311" y="0"/>
                  </a:lnTo>
                  <a:lnTo>
                    <a:pt x="6186311" y="1240097"/>
                  </a:lnTo>
                  <a:lnTo>
                    <a:pt x="0" y="1240097"/>
                  </a:lnTo>
                  <a:close/>
                </a:path>
              </a:pathLst>
            </a:custGeom>
            <a:solidFill>
              <a:srgbClr val="DFD097"/>
            </a:solidFill>
          </p:spPr>
        </p:sp>
      </p:grpSp>
      <p:sp>
        <p:nvSpPr>
          <p:cNvPr id="15" name="Cloud Callout 14"/>
          <p:cNvSpPr/>
          <p:nvPr/>
        </p:nvSpPr>
        <p:spPr>
          <a:xfrm flipH="1">
            <a:off x="1895707" y="61430"/>
            <a:ext cx="9177454" cy="1373059"/>
          </a:xfrm>
          <a:prstGeom prst="roundRec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1996069" y="279400"/>
            <a:ext cx="8954430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920"/>
              </a:lnSpc>
            </a:pPr>
            <a:r>
              <a:rPr lang="en-US" sz="4000" dirty="0">
                <a:solidFill>
                  <a:srgbClr val="002060"/>
                </a:solidFill>
                <a:latin typeface="Calibri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42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7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Hỏi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cốc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52196"/>
          <a:stretch>
            <a:fillRect/>
          </a:stretch>
        </p:blipFill>
        <p:spPr>
          <a:xfrm>
            <a:off x="115764" y="5023032"/>
            <a:ext cx="2187423" cy="17616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12740" y="5100201"/>
            <a:ext cx="2321087" cy="1607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319636" y="5083298"/>
            <a:ext cx="2562156" cy="16846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63584" y="4812806"/>
            <a:ext cx="2048031" cy="18090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784064" y="5223534"/>
            <a:ext cx="1852357" cy="1373059"/>
          </a:xfrm>
          <a:prstGeom prst="rect">
            <a:avLst/>
          </a:prstGeom>
        </p:spPr>
      </p:pic>
      <p:sp>
        <p:nvSpPr>
          <p:cNvPr id="35" name="Rectangle: Rounded Corners 52">
            <a:extLst>
              <a:ext uri="{FF2B5EF4-FFF2-40B4-BE49-F238E27FC236}">
                <a16:creationId xmlns:a16="http://schemas.microsoft.com/office/drawing/2014/main" id="{178EE2BE-66E0-4FD0-A32D-82E75F2B9C29}"/>
              </a:ext>
            </a:extLst>
          </p:cNvPr>
          <p:cNvSpPr/>
          <p:nvPr/>
        </p:nvSpPr>
        <p:spPr>
          <a:xfrm>
            <a:off x="2720899" y="1846465"/>
            <a:ext cx="8040028" cy="216797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609630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7 = 6 (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 defTabSz="609630"/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E8B5C2-58A4-40D3-873D-36C5FD62A7E2}"/>
              </a:ext>
            </a:extLst>
          </p:cNvPr>
          <p:cNvCxnSpPr/>
          <p:nvPr/>
        </p:nvCxnSpPr>
        <p:spPr>
          <a:xfrm>
            <a:off x="3222702" y="702527"/>
            <a:ext cx="1862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1FD471-B90D-4EC3-8B2F-EBF64C686A1F}"/>
              </a:ext>
            </a:extLst>
          </p:cNvPr>
          <p:cNvCxnSpPr>
            <a:cxnSpLocks/>
          </p:cNvCxnSpPr>
          <p:nvPr/>
        </p:nvCxnSpPr>
        <p:spPr>
          <a:xfrm>
            <a:off x="5386038" y="691376"/>
            <a:ext cx="3622722" cy="11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09630">
              <a:defRPr/>
            </a:pP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&gt;, &lt;, =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ngsana New" panose="02020603050405020304" pitchFamily="18" charset="-34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4</a:t>
            </a:r>
          </a:p>
        </p:txBody>
      </p:sp>
      <p:pic>
        <p:nvPicPr>
          <p:cNvPr id="17" name="Picture 16" descr="A picture containing food&#10;&#10;Description automatically generated">
            <a:extLst>
              <a:ext uri="{FF2B5EF4-FFF2-40B4-BE49-F238E27FC236}">
                <a16:creationId xmlns:a16="http://schemas.microsoft.com/office/drawing/2014/main" id="{31DAF1CE-41D3-4706-BAC4-BD83C76D0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46" y="5698945"/>
            <a:ext cx="1860908" cy="18609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830997"/>
            <a:chOff x="657922" y="1437852"/>
            <a:chExt cx="6322741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7 x 5          7 x 4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6322741" cy="830997"/>
            <a:chOff x="657922" y="1437852"/>
            <a:chExt cx="6322741" cy="8309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21 : 7          6 : 2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830997"/>
            <a:chOff x="657922" y="1437852"/>
            <a:chExt cx="6322741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2          2 x 7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830997"/>
            <a:chOff x="657922" y="1437852"/>
            <a:chExt cx="6322741" cy="8309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42 : 7          42 : 6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830997"/>
            <a:chOff x="657922" y="1437852"/>
            <a:chExt cx="6322741" cy="83099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7 x 8          7 x 9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59" y="4430484"/>
            <a:ext cx="6322741" cy="830997"/>
            <a:chOff x="657922" y="1437852"/>
            <a:chExt cx="6322741" cy="83099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56 : 7          49 : 7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91B88A7-5BB2-4C60-B56A-429EAA7CF6E1}"/>
              </a:ext>
            </a:extLst>
          </p:cNvPr>
          <p:cNvSpPr/>
          <p:nvPr/>
        </p:nvSpPr>
        <p:spPr>
          <a:xfrm>
            <a:off x="2141317" y="1551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26D867F-4327-4423-BAA4-9A672235E602}"/>
              </a:ext>
            </a:extLst>
          </p:cNvPr>
          <p:cNvSpPr/>
          <p:nvPr/>
        </p:nvSpPr>
        <p:spPr>
          <a:xfrm>
            <a:off x="4716252" y="1467776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1313F3D-14E6-45E6-8A27-0398E4296FF5}"/>
              </a:ext>
            </a:extLst>
          </p:cNvPr>
          <p:cNvSpPr/>
          <p:nvPr/>
        </p:nvSpPr>
        <p:spPr>
          <a:xfrm>
            <a:off x="2033102" y="448259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43FD991-ED6B-4529-BA08-F638F61372CB}"/>
              </a:ext>
            </a:extLst>
          </p:cNvPr>
          <p:cNvSpPr/>
          <p:nvPr/>
        </p:nvSpPr>
        <p:spPr>
          <a:xfrm>
            <a:off x="4488432" y="4415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5C604E-C7B6-4942-9966-A246653176A5}"/>
              </a:ext>
            </a:extLst>
          </p:cNvPr>
          <p:cNvSpPr/>
          <p:nvPr/>
        </p:nvSpPr>
        <p:spPr>
          <a:xfrm>
            <a:off x="8014956" y="1326740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1A64005-BDA0-4A2D-B071-A30C294EFBE1}"/>
              </a:ext>
            </a:extLst>
          </p:cNvPr>
          <p:cNvSpPr/>
          <p:nvPr/>
        </p:nvSpPr>
        <p:spPr>
          <a:xfrm>
            <a:off x="10719446" y="131533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6012E-E14B-4FA8-BC0E-4D692BAEC4AE}"/>
              </a:ext>
            </a:extLst>
          </p:cNvPr>
          <p:cNvSpPr txBox="1"/>
          <p:nvPr/>
        </p:nvSpPr>
        <p:spPr>
          <a:xfrm>
            <a:off x="7147932" y="3538440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A08246-3AFC-4099-BBBC-A523845BBAFF}"/>
              </a:ext>
            </a:extLst>
          </p:cNvPr>
          <p:cNvSpPr txBox="1"/>
          <p:nvPr/>
        </p:nvSpPr>
        <p:spPr>
          <a:xfrm>
            <a:off x="9585767" y="3474412"/>
            <a:ext cx="1242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D7724FE-7A8A-484A-9D83-42495AB91F12}"/>
              </a:ext>
            </a:extLst>
          </p:cNvPr>
          <p:cNvSpPr/>
          <p:nvPr/>
        </p:nvSpPr>
        <p:spPr>
          <a:xfrm>
            <a:off x="6640082" y="4465889"/>
            <a:ext cx="886457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CB13163-EF31-4C43-9BA5-35E77656DA0C}"/>
              </a:ext>
            </a:extLst>
          </p:cNvPr>
          <p:cNvSpPr/>
          <p:nvPr/>
        </p:nvSpPr>
        <p:spPr>
          <a:xfrm>
            <a:off x="9632037" y="4518739"/>
            <a:ext cx="693992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364843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3" grpId="0" animBg="1"/>
      <p:bldP spid="53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2938656"/>
            <a:ext cx="12192000" cy="3926272"/>
          </a:xfrm>
          <a:prstGeom prst="rect">
            <a:avLst/>
          </a:prstGeom>
        </p:spPr>
      </p:pic>
      <p:pic>
        <p:nvPicPr>
          <p:cNvPr id="37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sp>
        <p:nvSpPr>
          <p:cNvPr id="12" name="Rectangle: Rounded Corners 52">
            <a:extLst>
              <a:ext uri="{FF2B5EF4-FFF2-40B4-BE49-F238E27FC236}">
                <a16:creationId xmlns:a16="http://schemas.microsoft.com/office/drawing/2014/main" id="{8E457E7C-036B-4B50-B813-05F88195EE1F}"/>
              </a:ext>
            </a:extLst>
          </p:cNvPr>
          <p:cNvSpPr/>
          <p:nvPr/>
        </p:nvSpPr>
        <p:spPr>
          <a:xfrm>
            <a:off x="1255131" y="652300"/>
            <a:ext cx="9906000" cy="908978"/>
          </a:xfrm>
          <a:prstGeom prst="roundRect">
            <a:avLst>
              <a:gd name="adj" fmla="val 3718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2A5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lang="en-US" sz="3600" dirty="0">
                <a:solidFill>
                  <a:srgbClr val="2A5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A547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036FFB33-AE1D-4D73-B9A9-356B43C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0" y="777381"/>
            <a:ext cx="6581078" cy="65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52">
            <a:extLst>
              <a:ext uri="{FF2B5EF4-FFF2-40B4-BE49-F238E27FC236}">
                <a16:creationId xmlns:a16="http://schemas.microsoft.com/office/drawing/2014/main" id="{B93C8D1F-1BDE-4644-A602-18D500449A90}"/>
              </a:ext>
            </a:extLst>
          </p:cNvPr>
          <p:cNvSpPr/>
          <p:nvPr/>
        </p:nvSpPr>
        <p:spPr>
          <a:xfrm>
            <a:off x="1422400" y="365978"/>
            <a:ext cx="9906000" cy="1858844"/>
          </a:xfrm>
          <a:prstGeom prst="roundRect">
            <a:avLst>
              <a:gd name="adj" fmla="val 37182"/>
            </a:avLst>
          </a:prstGeom>
          <a:solidFill>
            <a:srgbClr val="FBF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Cảm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ơn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bạn</a:t>
            </a:r>
            <a:endParaRPr lang="en-US" sz="4000" b="1" dirty="0">
              <a:solidFill>
                <a:srgbClr val="2A5474"/>
              </a:solidFill>
              <a:latin typeface="+mj-lt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Hẹn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gặp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lại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các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bạn</a:t>
            </a:r>
            <a:endParaRPr lang="en-US" sz="4000" b="1" dirty="0">
              <a:solidFill>
                <a:srgbClr val="2A5474"/>
              </a:solidFill>
              <a:latin typeface="+mj-lt"/>
            </a:endParaRPr>
          </a:p>
          <a:p>
            <a:pPr algn="ctr" defTabSz="609630"/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trong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chuyến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đi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sắp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tới</a:t>
            </a:r>
            <a:r>
              <a:rPr lang="en-US" sz="4000" b="1" dirty="0">
                <a:solidFill>
                  <a:srgbClr val="2A5474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2A5474"/>
                </a:solidFill>
                <a:latin typeface="+mj-lt"/>
              </a:rPr>
              <a:t>nhé</a:t>
            </a:r>
            <a:endParaRPr lang="en-US" sz="4000" b="1" dirty="0">
              <a:solidFill>
                <a:srgbClr val="2A54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259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240157" y="2824317"/>
            <a:ext cx="58939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b="1" dirty="0" err="1">
                <a:solidFill>
                  <a:srgbClr val="465462"/>
                </a:solidFill>
                <a:latin typeface="+mj-lt"/>
              </a:rPr>
              <a:t>Khởi</a:t>
            </a:r>
            <a:r>
              <a:rPr lang="en-US" sz="6667" b="1" dirty="0">
                <a:solidFill>
                  <a:srgbClr val="465462"/>
                </a:solidFill>
                <a:latin typeface="+mj-lt"/>
              </a:rPr>
              <a:t> </a:t>
            </a:r>
            <a:r>
              <a:rPr lang="en-US" sz="6667" b="1" dirty="0" err="1">
                <a:solidFill>
                  <a:srgbClr val="465462"/>
                </a:solidFill>
                <a:latin typeface="+mj-lt"/>
              </a:rPr>
              <a:t>động</a:t>
            </a:r>
            <a:endParaRPr lang="en-US" sz="6667" b="1" dirty="0">
              <a:solidFill>
                <a:srgbClr val="46546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358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7092" y="1797533"/>
            <a:ext cx="11499308" cy="2743200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85462" y="2145696"/>
            <a:ext cx="2297738" cy="208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3514950" y="2927408"/>
            <a:ext cx="1147216" cy="109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877351" y="2210549"/>
            <a:ext cx="2297738" cy="20846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05109" y="399457"/>
            <a:ext cx="7732824" cy="997543"/>
            <a:chOff x="3048000" y="2656585"/>
            <a:chExt cx="11599236" cy="1496315"/>
          </a:xfrm>
        </p:grpSpPr>
        <p:grpSp>
          <p:nvGrpSpPr>
            <p:cNvPr id="13" name="Group 10"/>
            <p:cNvGrpSpPr/>
            <p:nvPr/>
          </p:nvGrpSpPr>
          <p:grpSpPr>
            <a:xfrm>
              <a:off x="3048000" y="2656585"/>
              <a:ext cx="11599236" cy="1496315"/>
              <a:chOff x="0" y="0"/>
              <a:chExt cx="12063331" cy="2214372"/>
            </a:xfrm>
          </p:grpSpPr>
          <p:grpSp>
            <p:nvGrpSpPr>
              <p:cNvPr id="14" name="Group 11"/>
              <p:cNvGrpSpPr/>
              <p:nvPr/>
            </p:nvGrpSpPr>
            <p:grpSpPr>
              <a:xfrm>
                <a:off x="0" y="0"/>
                <a:ext cx="12063331" cy="2214372"/>
                <a:chOff x="0" y="0"/>
                <a:chExt cx="3909566" cy="717649"/>
              </a:xfrm>
            </p:grpSpPr>
            <p:sp>
              <p:nvSpPr>
                <p:cNvPr id="17" name="Freeform 12"/>
                <p:cNvSpPr/>
                <p:nvPr/>
              </p:nvSpPr>
              <p:spPr>
                <a:xfrm>
                  <a:off x="0" y="0"/>
                  <a:ext cx="3909566" cy="717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566" h="717649">
                      <a:moveTo>
                        <a:pt x="3785107" y="717649"/>
                      </a:moveTo>
                      <a:lnTo>
                        <a:pt x="124460" y="717649"/>
                      </a:lnTo>
                      <a:cubicBezTo>
                        <a:pt x="55880" y="717649"/>
                        <a:pt x="0" y="661769"/>
                        <a:pt x="0" y="593189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785107" y="0"/>
                      </a:lnTo>
                      <a:cubicBezTo>
                        <a:pt x="3853686" y="0"/>
                        <a:pt x="3909566" y="55880"/>
                        <a:pt x="3909566" y="124460"/>
                      </a:cubicBezTo>
                      <a:lnTo>
                        <a:pt x="3909566" y="593189"/>
                      </a:lnTo>
                      <a:cubicBezTo>
                        <a:pt x="3909566" y="661769"/>
                        <a:pt x="3853686" y="717649"/>
                        <a:pt x="3785107" y="717649"/>
                      </a:cubicBezTo>
                      <a:close/>
                    </a:path>
                  </a:pathLst>
                </a:custGeom>
                <a:solidFill>
                  <a:srgbClr val="2A5474"/>
                </a:solidFill>
              </p:spPr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95172" y="103842"/>
                <a:ext cx="11872988" cy="2006689"/>
                <a:chOff x="0" y="0"/>
                <a:chExt cx="3960253" cy="669334"/>
              </a:xfrm>
            </p:grpSpPr>
            <p:sp>
              <p:nvSpPr>
                <p:cNvPr id="16" name="Freeform 14"/>
                <p:cNvSpPr/>
                <p:nvPr/>
              </p:nvSpPr>
              <p:spPr>
                <a:xfrm>
                  <a:off x="0" y="0"/>
                  <a:ext cx="3960254" cy="66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0254" h="669334">
                      <a:moveTo>
                        <a:pt x="3835793" y="669334"/>
                      </a:moveTo>
                      <a:lnTo>
                        <a:pt x="124460" y="669334"/>
                      </a:lnTo>
                      <a:cubicBezTo>
                        <a:pt x="55880" y="669334"/>
                        <a:pt x="0" y="613454"/>
                        <a:pt x="0" y="544874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3835793" y="0"/>
                      </a:lnTo>
                      <a:cubicBezTo>
                        <a:pt x="3904374" y="0"/>
                        <a:pt x="3960254" y="55880"/>
                        <a:pt x="3960254" y="124460"/>
                      </a:cubicBezTo>
                      <a:lnTo>
                        <a:pt x="3960254" y="544874"/>
                      </a:lnTo>
                      <a:cubicBezTo>
                        <a:pt x="3960254" y="613454"/>
                        <a:pt x="3904374" y="669334"/>
                        <a:pt x="3835793" y="669334"/>
                      </a:cubicBezTo>
                      <a:close/>
                    </a:path>
                  </a:pathLst>
                </a:custGeom>
                <a:solidFill>
                  <a:srgbClr val="FFFEFE"/>
                </a:solidFill>
              </p:spPr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3288339" y="2663979"/>
              <a:ext cx="11109339" cy="13528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7467"/>
                </a:lnSpc>
              </a:pP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Hộp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quà</a:t>
              </a:r>
              <a:r>
                <a:rPr lang="en-US" sz="5334" dirty="0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 may </a:t>
              </a:r>
              <a:r>
                <a:rPr lang="en-US" sz="5334" dirty="0" err="1">
                  <a:solidFill>
                    <a:srgbClr val="1F497D">
                      <a:lumMod val="75000"/>
                    </a:srgbClr>
                  </a:solidFill>
                  <a:latin typeface="#9Slide03 SFU Futura_05" panose="00000800000000000000" pitchFamily="2" charset="0"/>
                </a:rPr>
                <a:t>mắn</a:t>
              </a:r>
              <a:endParaRPr lang="en-US" sz="5334" dirty="0">
                <a:solidFill>
                  <a:srgbClr val="1F497D">
                    <a:lumMod val="75000"/>
                  </a:srgbClr>
                </a:solidFill>
                <a:latin typeface="#9Slide03 SFU Futura_05" panose="000008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66117" y="4769412"/>
            <a:ext cx="7824227" cy="898898"/>
            <a:chOff x="3699174" y="7154117"/>
            <a:chExt cx="11736341" cy="1348347"/>
          </a:xfrm>
        </p:grpSpPr>
        <p:sp>
          <p:nvSpPr>
            <p:cNvPr id="22" name="Rounded Rectangle 21"/>
            <p:cNvSpPr/>
            <p:nvPr/>
          </p:nvSpPr>
          <p:spPr>
            <a:xfrm>
              <a:off x="3699174" y="715411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929708" y="7449982"/>
              <a:ext cx="954062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7 x 5 = 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66117" y="5833118"/>
            <a:ext cx="7824227" cy="898898"/>
            <a:chOff x="3699174" y="8749677"/>
            <a:chExt cx="11736341" cy="1348347"/>
          </a:xfrm>
        </p:grpSpPr>
        <p:sp>
          <p:nvSpPr>
            <p:cNvPr id="25" name="Rounded Rectangle 24"/>
            <p:cNvSpPr/>
            <p:nvPr/>
          </p:nvSpPr>
          <p:spPr>
            <a:xfrm>
              <a:off x="3699174" y="8749677"/>
              <a:ext cx="11736341" cy="1348347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8769246" y="9158159"/>
              <a:ext cx="1596197" cy="7657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35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90553" y="2124132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t="13703" r="29582" b="9257"/>
          <a:stretch/>
        </p:blipFill>
        <p:spPr>
          <a:xfrm>
            <a:off x="6368977" y="2939227"/>
            <a:ext cx="1147216" cy="10945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587088" y="2200811"/>
            <a:ext cx="687555" cy="9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67"/>
              </a:lnSpc>
            </a:pPr>
            <a:r>
              <a:rPr lang="en-US" sz="5334" dirty="0">
                <a:solidFill>
                  <a:srgbClr val="FF0000"/>
                </a:solidFill>
                <a:latin typeface="#9Slide03 SFU Futura_05" panose="00000800000000000000" pitchFamily="2" charset="0"/>
              </a:rPr>
              <a:t>2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117230" y="4653255"/>
            <a:ext cx="2398963" cy="1937953"/>
            <a:chOff x="0" y="1786075"/>
            <a:chExt cx="3598445" cy="2906929"/>
          </a:xfrm>
        </p:grpSpPr>
        <p:sp>
          <p:nvSpPr>
            <p:cNvPr id="44" name="Rounded Rectangle 43"/>
            <p:cNvSpPr/>
            <p:nvPr/>
          </p:nvSpPr>
          <p:spPr>
            <a:xfrm>
              <a:off x="0" y="1786075"/>
              <a:ext cx="3598445" cy="290692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962717" y="1868068"/>
              <a:ext cx="1674374" cy="2619200"/>
            </a:xfrm>
            <a:prstGeom prst="rect">
              <a:avLst/>
            </a:prstGeom>
          </p:spPr>
        </p:pic>
      </p:grpSp>
      <p:pic>
        <p:nvPicPr>
          <p:cNvPr id="56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87434" y="7041269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45374" y="2400790"/>
            <a:ext cx="6740505" cy="2177491"/>
            <a:chOff x="-1347708" y="5447036"/>
            <a:chExt cx="10110757" cy="4550305"/>
          </a:xfrm>
        </p:grpSpPr>
        <p:sp>
          <p:nvSpPr>
            <p:cNvPr id="45" name="Cloud Callout 44"/>
            <p:cNvSpPr/>
            <p:nvPr/>
          </p:nvSpPr>
          <p:spPr>
            <a:xfrm>
              <a:off x="-1347708" y="5447036"/>
              <a:ext cx="10110757" cy="4550305"/>
            </a:xfrm>
            <a:prstGeom prst="cloudCallout">
              <a:avLst/>
            </a:prstGeom>
            <a:solidFill>
              <a:srgbClr val="FDFC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Box 9"/>
            <p:cNvSpPr txBox="1"/>
            <p:nvPr/>
          </p:nvSpPr>
          <p:spPr>
            <a:xfrm>
              <a:off x="-68829" y="6465590"/>
              <a:ext cx="7550907" cy="3157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0"/>
                </a:lnSpc>
              </a:pP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Hãy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tìm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xem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,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đâu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là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hộp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quà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may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mắn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của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ngày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</a:t>
              </a:r>
              <a:r>
                <a:rPr lang="en-US" sz="4000" dirty="0" err="1">
                  <a:solidFill>
                    <a:srgbClr val="412704"/>
                  </a:solidFill>
                  <a:latin typeface="#9Slide05 FS Blonde Script"/>
                </a:rPr>
                <a:t>hôm</a:t>
              </a:r>
              <a:r>
                <a:rPr lang="en-US" sz="4000" dirty="0">
                  <a:solidFill>
                    <a:srgbClr val="412704"/>
                  </a:solidFill>
                  <a:latin typeface="#9Slide05 FS Blonde Script"/>
                </a:rPr>
                <a:t> nay?</a:t>
              </a:r>
            </a:p>
          </p:txBody>
        </p:sp>
      </p:grpSp>
      <p:pic>
        <p:nvPicPr>
          <p:cNvPr id="4" name="Cartoon Musi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83200" y="7075814"/>
            <a:ext cx="324909" cy="324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7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1727200" y="736601"/>
            <a:ext cx="3516132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213965" y="1459310"/>
            <a:ext cx="2277671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Trời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hôm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nay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thật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tuyệt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sp>
        <p:nvSpPr>
          <p:cNvPr id="43" name="Cloud Callout 42"/>
          <p:cNvSpPr/>
          <p:nvPr/>
        </p:nvSpPr>
        <p:spPr>
          <a:xfrm flipH="1">
            <a:off x="6204030" y="889001"/>
            <a:ext cx="3651170" cy="247127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6628629" y="1744454"/>
            <a:ext cx="3031343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Sẽ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thích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hợp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3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 animBg="1"/>
      <p:bldP spid="37" grpId="0"/>
      <p:bldP spid="43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09"/>
            <a:ext cx="12192000" cy="49506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4648201"/>
            <a:ext cx="12192000" cy="221672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8567" y="748353"/>
            <a:ext cx="7054867" cy="3153803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4379568" y="2824317"/>
            <a:ext cx="4296081" cy="841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6667" b="1" dirty="0" err="1">
                <a:solidFill>
                  <a:srgbClr val="FF0000"/>
                </a:solidFill>
                <a:latin typeface="+mj-lt"/>
                <a:cs typeface="Pattaya" panose="00000500000000000000" pitchFamily="2" charset="-34"/>
              </a:rPr>
              <a:t>Luyện</a:t>
            </a:r>
            <a:r>
              <a:rPr lang="en-US" sz="6667" b="1" dirty="0">
                <a:solidFill>
                  <a:srgbClr val="FF0000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en-US" sz="6667" b="1" dirty="0" err="1">
                <a:solidFill>
                  <a:srgbClr val="FF0000"/>
                </a:solidFill>
                <a:latin typeface="+mj-lt"/>
                <a:cs typeface="Pattaya" panose="00000500000000000000" pitchFamily="2" charset="-34"/>
              </a:rPr>
              <a:t>tập</a:t>
            </a:r>
            <a:endParaRPr lang="en-US" sz="6667" b="1" dirty="0">
              <a:solidFill>
                <a:srgbClr val="FF0000"/>
              </a:solidFill>
              <a:latin typeface="+mj-lt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102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67158" y="1701800"/>
            <a:ext cx="4062714" cy="30480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53112" y="2469183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tiên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chúng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ta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cần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chuẩn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bị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6585995" y="228600"/>
            <a:ext cx="3853405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774" y="736600"/>
            <a:ext cx="2612036" cy="2010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Bằng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cách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hoàn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thành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bài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tập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sau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đây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.</a:t>
            </a:r>
          </a:p>
        </p:txBody>
      </p:sp>
      <p:pic>
        <p:nvPicPr>
          <p:cNvPr id="11" name="Cartoon Music (8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5542" y="7086600"/>
            <a:ext cx="324908" cy="3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8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0929686" y="4920850"/>
            <a:ext cx="1262314" cy="1346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CC215A-95DD-4554-9981-6FE89195C2E1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EA1CC47D-074A-43BD-AB6E-3546601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B0024E-3797-4889-B351-F36FF796383A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  <a:endParaRPr kumimoji="0" lang="en-US" sz="4800" b="1" i="0" u="none" strike="noStrike" kern="1200" cap="none" spc="0" normalizeH="0" baseline="0" noProof="0" dirty="0" err="1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213188" y="1541532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365340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11438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857536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5103634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35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3497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615409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845532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10075655" y="1541532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1305778" y="1541532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D81D506-D790-472D-9518-8B157BD7C5AE}"/>
              </a:ext>
            </a:extLst>
          </p:cNvPr>
          <p:cNvSpPr/>
          <p:nvPr/>
        </p:nvSpPr>
        <p:spPr>
          <a:xfrm rot="5400000">
            <a:off x="1276838" y="2091884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A6FE76-5EC5-46DF-8724-709BCE34941C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AE770-D7BE-41EC-ADAF-F8947B006894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417451-01AD-4FF7-B16F-B1E4E88F8B3D}"/>
              </a:ext>
            </a:extLst>
          </p:cNvPr>
          <p:cNvSpPr/>
          <p:nvPr/>
        </p:nvSpPr>
        <p:spPr>
          <a:xfrm>
            <a:off x="4085757" y="180333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9E8D5C-AA85-40CE-B5B4-49CD6C60BEB9}"/>
              </a:ext>
            </a:extLst>
          </p:cNvPr>
          <p:cNvSpPr/>
          <p:nvPr/>
        </p:nvSpPr>
        <p:spPr>
          <a:xfrm>
            <a:off x="7917439" y="1849813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ADEE35-49E1-4FAE-93E5-DA1C3356789E}"/>
              </a:ext>
            </a:extLst>
          </p:cNvPr>
          <p:cNvSpPr/>
          <p:nvPr/>
        </p:nvSpPr>
        <p:spPr>
          <a:xfrm>
            <a:off x="10448613" y="1849813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06FDF-4613-4191-9004-DD3DB92EE7BE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127C0A96-B3FC-45FB-8FEF-9900365181D5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3FFC43C4-A674-4858-8320-33D1C2C5F13F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14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14462A-33F0-4F83-AB3F-E31A3C05B07E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94AA1F-0ACA-48F1-885F-F298505561BC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30" grpId="0" animBg="1"/>
      <p:bldP spid="32" grpId="0" animBg="1"/>
      <p:bldP spid="33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09"/>
            <a:ext cx="12192000" cy="6017491"/>
          </a:xfrm>
          <a:prstGeom prst="rect">
            <a:avLst/>
          </a:prstGeom>
          <a:solidFill>
            <a:srgbClr val="F4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0087397" flipH="1">
            <a:off x="1130699" y="362276"/>
            <a:ext cx="4278703" cy="3036749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591390" y="1203969"/>
            <a:ext cx="3338547" cy="1510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>
                <a:solidFill>
                  <a:srgbClr val="412704"/>
                </a:solidFill>
                <a:latin typeface="#9Slide05 FS Blonde Script"/>
              </a:rPr>
              <a:t>Chúng ta đã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có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dụng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cụ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để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cá</a:t>
            </a:r>
            <a:endParaRPr lang="en-US" sz="4000" dirty="0">
              <a:solidFill>
                <a:srgbClr val="412704"/>
              </a:solidFill>
              <a:latin typeface="#9Slide05 FS Blonde Scrip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620000" y="635000"/>
            <a:ext cx="3657600" cy="2692400"/>
          </a:xfrm>
          <a:prstGeom prst="cloudCallout">
            <a:avLst/>
          </a:prstGeom>
          <a:solidFill>
            <a:srgbClr val="FDFC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873" y="1498600"/>
            <a:ext cx="2612036" cy="10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Bắt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đầu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đi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câu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 </a:t>
            </a:r>
            <a:r>
              <a:rPr lang="en-US" sz="4000" dirty="0" err="1">
                <a:solidFill>
                  <a:srgbClr val="412704"/>
                </a:solidFill>
                <a:latin typeface="#9Slide05 FS Blonde Script"/>
              </a:rPr>
              <a:t>thôi</a:t>
            </a:r>
            <a:r>
              <a:rPr lang="en-US" sz="4000" dirty="0">
                <a:solidFill>
                  <a:srgbClr val="412704"/>
                </a:solidFill>
                <a:latin typeface="#9Slide05 FS Blonde Script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3434306"/>
            <a:ext cx="2844800" cy="23809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7" y="4052094"/>
            <a:ext cx="4114799" cy="1519537"/>
            <a:chOff x="1066800" y="7037369"/>
            <a:chExt cx="6172199" cy="2279305"/>
          </a:xfrm>
        </p:grpSpPr>
        <p:sp>
          <p:nvSpPr>
            <p:cNvPr id="11" name="Rounded Rectangle 10"/>
            <p:cNvSpPr/>
            <p:nvPr/>
          </p:nvSpPr>
          <p:spPr>
            <a:xfrm>
              <a:off x="1066800" y="7037369"/>
              <a:ext cx="6172199" cy="2279305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20" r="54257" b="69768"/>
            <a:stretch/>
          </p:blipFill>
          <p:spPr>
            <a:xfrm>
              <a:off x="1626371" y="7295220"/>
              <a:ext cx="1625623" cy="18871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0" r="26046" b="66576"/>
            <a:stretch/>
          </p:blipFill>
          <p:spPr>
            <a:xfrm>
              <a:off x="3775598" y="7383780"/>
              <a:ext cx="1368780" cy="175679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9" t="9258" r="41418" b="7776"/>
            <a:stretch/>
          </p:blipFill>
          <p:spPr>
            <a:xfrm>
              <a:off x="5144378" y="7337041"/>
              <a:ext cx="1152943" cy="1803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996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6"/>
          <a:stretch/>
        </p:blipFill>
        <p:spPr>
          <a:xfrm>
            <a:off x="0" y="5774953"/>
            <a:ext cx="12192000" cy="2216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39" y="4835296"/>
            <a:ext cx="957414" cy="1020949"/>
          </a:xfrm>
          <a:prstGeom prst="rect">
            <a:avLst/>
          </a:prstGeom>
        </p:spPr>
      </p:pic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h-TH" sz="4800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451004E-713D-4CC7-B73A-02AAF6719079}"/>
              </a:ext>
            </a:extLst>
          </p:cNvPr>
          <p:cNvSpPr/>
          <p:nvPr/>
        </p:nvSpPr>
        <p:spPr>
          <a:xfrm>
            <a:off x="928060" y="395133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2</a:t>
            </a: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64512"/>
              </p:ext>
            </p:extLst>
          </p:nvPr>
        </p:nvGraphicFramePr>
        <p:xfrm>
          <a:off x="861572" y="1960291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37092" y="1304693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917688" y="3429000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516235" y="3434576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890390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9056751" y="3428999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428134" y="3428998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42</a:t>
            </a:r>
          </a:p>
        </p:txBody>
      </p:sp>
      <p:pic>
        <p:nvPicPr>
          <p:cNvPr id="50" name="Picture 32">
            <a:extLst>
              <a:ext uri="{FF2B5EF4-FFF2-40B4-BE49-F238E27FC236}">
                <a16:creationId xmlns:a16="http://schemas.microsoft.com/office/drawing/2014/main" id="{F0E47AEF-27E5-4307-8576-945DDA773D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1509264" y="6039908"/>
            <a:ext cx="1219733" cy="589491"/>
          </a:xfrm>
          <a:prstGeom prst="rect">
            <a:avLst/>
          </a:prstGeom>
        </p:spPr>
      </p:pic>
      <p:pic>
        <p:nvPicPr>
          <p:cNvPr id="51" name="Picture 32">
            <a:extLst>
              <a:ext uri="{FF2B5EF4-FFF2-40B4-BE49-F238E27FC236}">
                <a16:creationId xmlns:a16="http://schemas.microsoft.com/office/drawing/2014/main" id="{2CBF72FF-BD22-485E-96E1-F874A6A19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5057086" y="6108734"/>
            <a:ext cx="1219733" cy="589491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9DEC2607-1126-4ACF-9697-B0694933B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196"/>
          <a:stretch>
            <a:fillRect/>
          </a:stretch>
        </p:blipFill>
        <p:spPr>
          <a:xfrm>
            <a:off x="8243506" y="6091143"/>
            <a:ext cx="1219733" cy="58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43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394</Words>
  <Application>Microsoft Office PowerPoint</Application>
  <PresentationFormat>Widescreen</PresentationFormat>
  <Paragraphs>125</Paragraphs>
  <Slides>16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#9Slide03 SFU Futura_05</vt:lpstr>
      <vt:lpstr>#9Slide05 Brannboll Ny</vt:lpstr>
      <vt:lpstr>#9Slide05 FS Blonde Script</vt:lpstr>
      <vt:lpstr>Itim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22</cp:revision>
  <dcterms:created xsi:type="dcterms:W3CDTF">2022-06-22T00:14:52Z</dcterms:created>
  <dcterms:modified xsi:type="dcterms:W3CDTF">2022-09-26T21:52:03Z</dcterms:modified>
</cp:coreProperties>
</file>