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9"/>
  </p:notesMasterIdLst>
  <p:sldIdLst>
    <p:sldId id="746" r:id="rId3"/>
    <p:sldId id="751" r:id="rId4"/>
    <p:sldId id="752" r:id="rId5"/>
    <p:sldId id="747" r:id="rId6"/>
    <p:sldId id="281" r:id="rId7"/>
    <p:sldId id="674" r:id="rId8"/>
    <p:sldId id="861" r:id="rId9"/>
    <p:sldId id="487" r:id="rId10"/>
    <p:sldId id="862" r:id="rId11"/>
    <p:sldId id="754" r:id="rId12"/>
    <p:sldId id="864" r:id="rId13"/>
    <p:sldId id="863" r:id="rId14"/>
    <p:sldId id="813" r:id="rId15"/>
    <p:sldId id="488" r:id="rId16"/>
    <p:sldId id="859" r:id="rId17"/>
    <p:sldId id="7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10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516C5-2056-486A-BDEA-89156B9879D4}" type="datetimeFigureOut">
              <a:rPr lang="en-US" smtClean="0"/>
              <a:t>06/10/2022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578A6-DF8E-4980-95FD-DBBF72FFE906}" type="slidenum">
              <a:rPr lang="en-US" smtClean="0"/>
              <a:t>‹#›</a:t>
            </a:fld>
            <a:endParaRPr lang="en-US"/>
          </a:p>
        </p:txBody>
      </p:sp>
    </p:spTree>
    <p:extLst>
      <p:ext uri="{BB962C8B-B14F-4D97-AF65-F5344CB8AC3E}">
        <p14:creationId xmlns:p14="http://schemas.microsoft.com/office/powerpoint/2010/main" val="38233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9750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7358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4157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3112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030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94399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BC13E1DE-34A4-4E4D-8CB1-FAB48D8FFC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8410" y="320749"/>
            <a:ext cx="1544524" cy="1544524"/>
          </a:xfrm>
          <a:prstGeom prst="rect">
            <a:avLst/>
          </a:prstGeom>
        </p:spPr>
      </p:pic>
    </p:spTree>
    <p:extLst>
      <p:ext uri="{BB962C8B-B14F-4D97-AF65-F5344CB8AC3E}">
        <p14:creationId xmlns:p14="http://schemas.microsoft.com/office/powerpoint/2010/main" val="155529450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61977276"/>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10.GI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5" name="TextBox 14">
            <a:extLst>
              <a:ext uri="{FF2B5EF4-FFF2-40B4-BE49-F238E27FC236}">
                <a16:creationId xmlns:a16="http://schemas.microsoft.com/office/drawing/2014/main" id="{C11D3C90-2FBD-40BB-A9E9-AEF808832ACD}"/>
              </a:ext>
            </a:extLst>
          </p:cNvPr>
          <p:cNvSpPr txBox="1"/>
          <p:nvPr/>
        </p:nvSpPr>
        <p:spPr>
          <a:xfrm>
            <a:off x="4686898" y="791192"/>
            <a:ext cx="2818204"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   =   9</a:t>
            </a:r>
          </a:p>
        </p:txBody>
      </p:sp>
      <p:sp>
        <p:nvSpPr>
          <p:cNvPr id="16" name="TextBox 15">
            <a:extLst>
              <a:ext uri="{FF2B5EF4-FFF2-40B4-BE49-F238E27FC236}">
                <a16:creationId xmlns:a16="http://schemas.microsoft.com/office/drawing/2014/main" id="{8FCE5E8B-86ED-4C44-97EB-2BB0D5C41B84}"/>
              </a:ext>
            </a:extLst>
          </p:cNvPr>
          <p:cNvSpPr txBox="1"/>
          <p:nvPr/>
        </p:nvSpPr>
        <p:spPr>
          <a:xfrm>
            <a:off x="4712452" y="127627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2   =  18</a:t>
            </a:r>
          </a:p>
        </p:txBody>
      </p:sp>
      <p:sp>
        <p:nvSpPr>
          <p:cNvPr id="17" name="TextBox 16">
            <a:extLst>
              <a:ext uri="{FF2B5EF4-FFF2-40B4-BE49-F238E27FC236}">
                <a16:creationId xmlns:a16="http://schemas.microsoft.com/office/drawing/2014/main" id="{38AAF583-999A-43C3-B689-9B3501D7D295}"/>
              </a:ext>
            </a:extLst>
          </p:cNvPr>
          <p:cNvSpPr txBox="1"/>
          <p:nvPr/>
        </p:nvSpPr>
        <p:spPr>
          <a:xfrm>
            <a:off x="4707281" y="1750742"/>
            <a:ext cx="281820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3   =  27</a:t>
            </a:r>
          </a:p>
        </p:txBody>
      </p:sp>
      <p:sp>
        <p:nvSpPr>
          <p:cNvPr id="18" name="TextBox 17">
            <a:extLst>
              <a:ext uri="{FF2B5EF4-FFF2-40B4-BE49-F238E27FC236}">
                <a16:creationId xmlns:a16="http://schemas.microsoft.com/office/drawing/2014/main" id="{824C290A-EDBC-41CF-95CF-9086C0614820}"/>
              </a:ext>
            </a:extLst>
          </p:cNvPr>
          <p:cNvSpPr txBox="1"/>
          <p:nvPr/>
        </p:nvSpPr>
        <p:spPr>
          <a:xfrm>
            <a:off x="4720219" y="2247875"/>
            <a:ext cx="325582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4   =</a:t>
            </a:r>
          </a:p>
        </p:txBody>
      </p:sp>
      <p:sp>
        <p:nvSpPr>
          <p:cNvPr id="19" name="Rectangle 18">
            <a:extLst>
              <a:ext uri="{FF2B5EF4-FFF2-40B4-BE49-F238E27FC236}">
                <a16:creationId xmlns:a16="http://schemas.microsoft.com/office/drawing/2014/main" id="{CD4C82EF-2580-4FA4-8978-2757302CACE6}"/>
              </a:ext>
            </a:extLst>
          </p:cNvPr>
          <p:cNvSpPr/>
          <p:nvPr/>
        </p:nvSpPr>
        <p:spPr>
          <a:xfrm>
            <a:off x="632963" y="1134293"/>
            <a:ext cx="3571812"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a:t>
            </a: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nhân</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9</a:t>
            </a:r>
          </a:p>
        </p:txBody>
      </p:sp>
      <p:sp>
        <p:nvSpPr>
          <p:cNvPr id="20" name="TextBox 19">
            <a:extLst>
              <a:ext uri="{FF2B5EF4-FFF2-40B4-BE49-F238E27FC236}">
                <a16:creationId xmlns:a16="http://schemas.microsoft.com/office/drawing/2014/main" id="{E76D61FD-49B1-4CB7-A8E0-E1C8BFBA2DD0}"/>
              </a:ext>
            </a:extLst>
          </p:cNvPr>
          <p:cNvSpPr txBox="1"/>
          <p:nvPr/>
        </p:nvSpPr>
        <p:spPr>
          <a:xfrm>
            <a:off x="4712452" y="2821865"/>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5   =</a:t>
            </a:r>
          </a:p>
        </p:txBody>
      </p:sp>
      <p:sp>
        <p:nvSpPr>
          <p:cNvPr id="21" name="TextBox 20">
            <a:extLst>
              <a:ext uri="{FF2B5EF4-FFF2-40B4-BE49-F238E27FC236}">
                <a16:creationId xmlns:a16="http://schemas.microsoft.com/office/drawing/2014/main" id="{EC8D7F91-681E-4E1C-B504-6E19F05DC9FB}"/>
              </a:ext>
            </a:extLst>
          </p:cNvPr>
          <p:cNvSpPr txBox="1"/>
          <p:nvPr/>
        </p:nvSpPr>
        <p:spPr>
          <a:xfrm>
            <a:off x="4720219" y="341431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6   =</a:t>
            </a:r>
          </a:p>
        </p:txBody>
      </p:sp>
      <p:sp>
        <p:nvSpPr>
          <p:cNvPr id="22" name="TextBox 21">
            <a:extLst>
              <a:ext uri="{FF2B5EF4-FFF2-40B4-BE49-F238E27FC236}">
                <a16:creationId xmlns:a16="http://schemas.microsoft.com/office/drawing/2014/main" id="{4DD62C1A-493E-4085-A699-0A0A64E6BDD7}"/>
              </a:ext>
            </a:extLst>
          </p:cNvPr>
          <p:cNvSpPr txBox="1"/>
          <p:nvPr/>
        </p:nvSpPr>
        <p:spPr>
          <a:xfrm>
            <a:off x="4691560" y="4031862"/>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7   =</a:t>
            </a:r>
          </a:p>
        </p:txBody>
      </p:sp>
      <p:sp>
        <p:nvSpPr>
          <p:cNvPr id="23" name="TextBox 22">
            <a:extLst>
              <a:ext uri="{FF2B5EF4-FFF2-40B4-BE49-F238E27FC236}">
                <a16:creationId xmlns:a16="http://schemas.microsoft.com/office/drawing/2014/main" id="{6CF97C01-2F9A-4700-9227-7DEA5E5E3162}"/>
              </a:ext>
            </a:extLst>
          </p:cNvPr>
          <p:cNvSpPr txBox="1"/>
          <p:nvPr/>
        </p:nvSpPr>
        <p:spPr>
          <a:xfrm>
            <a:off x="4691560" y="4628197"/>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8   =</a:t>
            </a:r>
          </a:p>
        </p:txBody>
      </p:sp>
      <p:sp>
        <p:nvSpPr>
          <p:cNvPr id="24" name="TextBox 23">
            <a:extLst>
              <a:ext uri="{FF2B5EF4-FFF2-40B4-BE49-F238E27FC236}">
                <a16:creationId xmlns:a16="http://schemas.microsoft.com/office/drawing/2014/main" id="{085847CE-645E-4EDD-B38A-B9391990EAAE}"/>
              </a:ext>
            </a:extLst>
          </p:cNvPr>
          <p:cNvSpPr txBox="1"/>
          <p:nvPr/>
        </p:nvSpPr>
        <p:spPr>
          <a:xfrm>
            <a:off x="4686898" y="5202538"/>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9   =</a:t>
            </a:r>
          </a:p>
        </p:txBody>
      </p:sp>
      <p:sp>
        <p:nvSpPr>
          <p:cNvPr id="25" name="TextBox 24">
            <a:extLst>
              <a:ext uri="{FF2B5EF4-FFF2-40B4-BE49-F238E27FC236}">
                <a16:creationId xmlns:a16="http://schemas.microsoft.com/office/drawing/2014/main" id="{7DD2FCCE-1807-4025-AE3A-D5EEFD372EAB}"/>
              </a:ext>
            </a:extLst>
          </p:cNvPr>
          <p:cNvSpPr txBox="1"/>
          <p:nvPr/>
        </p:nvSpPr>
        <p:spPr>
          <a:xfrm>
            <a:off x="4686898" y="5776879"/>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10  =</a:t>
            </a:r>
          </a:p>
        </p:txBody>
      </p:sp>
      <p:sp>
        <p:nvSpPr>
          <p:cNvPr id="26" name="Rectangle 25">
            <a:extLst>
              <a:ext uri="{FF2B5EF4-FFF2-40B4-BE49-F238E27FC236}">
                <a16:creationId xmlns:a16="http://schemas.microsoft.com/office/drawing/2014/main" id="{74328C63-36AF-46FA-B403-31787D09D377}"/>
              </a:ext>
            </a:extLst>
          </p:cNvPr>
          <p:cNvSpPr/>
          <p:nvPr/>
        </p:nvSpPr>
        <p:spPr>
          <a:xfrm>
            <a:off x="6543504" y="233986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36</a:t>
            </a:r>
          </a:p>
        </p:txBody>
      </p:sp>
      <p:sp>
        <p:nvSpPr>
          <p:cNvPr id="27" name="Rectangle 26">
            <a:extLst>
              <a:ext uri="{FF2B5EF4-FFF2-40B4-BE49-F238E27FC236}">
                <a16:creationId xmlns:a16="http://schemas.microsoft.com/office/drawing/2014/main" id="{C8FE89FC-0FA1-43FB-B567-7D3CD79724D6}"/>
              </a:ext>
            </a:extLst>
          </p:cNvPr>
          <p:cNvSpPr/>
          <p:nvPr/>
        </p:nvSpPr>
        <p:spPr>
          <a:xfrm>
            <a:off x="6543504" y="2795268"/>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45</a:t>
            </a:r>
          </a:p>
        </p:txBody>
      </p:sp>
      <p:sp>
        <p:nvSpPr>
          <p:cNvPr id="28" name="Rectangle 27">
            <a:extLst>
              <a:ext uri="{FF2B5EF4-FFF2-40B4-BE49-F238E27FC236}">
                <a16:creationId xmlns:a16="http://schemas.microsoft.com/office/drawing/2014/main" id="{F2250AD5-B6E9-433D-9015-6908049CBBFF}"/>
              </a:ext>
            </a:extLst>
          </p:cNvPr>
          <p:cNvSpPr/>
          <p:nvPr/>
        </p:nvSpPr>
        <p:spPr>
          <a:xfrm>
            <a:off x="6543504" y="335944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54</a:t>
            </a:r>
          </a:p>
        </p:txBody>
      </p:sp>
      <p:sp>
        <p:nvSpPr>
          <p:cNvPr id="29" name="Rectangle 28">
            <a:extLst>
              <a:ext uri="{FF2B5EF4-FFF2-40B4-BE49-F238E27FC236}">
                <a16:creationId xmlns:a16="http://schemas.microsoft.com/office/drawing/2014/main" id="{0FEE705C-0164-4E2B-9B89-E69421E713AF}"/>
              </a:ext>
            </a:extLst>
          </p:cNvPr>
          <p:cNvSpPr/>
          <p:nvPr/>
        </p:nvSpPr>
        <p:spPr>
          <a:xfrm>
            <a:off x="6543504" y="402899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63</a:t>
            </a:r>
          </a:p>
        </p:txBody>
      </p:sp>
      <p:sp>
        <p:nvSpPr>
          <p:cNvPr id="30" name="Rectangle 29">
            <a:extLst>
              <a:ext uri="{FF2B5EF4-FFF2-40B4-BE49-F238E27FC236}">
                <a16:creationId xmlns:a16="http://schemas.microsoft.com/office/drawing/2014/main" id="{0AE37162-EF94-45B5-A981-5DB4C1854FB9}"/>
              </a:ext>
            </a:extLst>
          </p:cNvPr>
          <p:cNvSpPr/>
          <p:nvPr/>
        </p:nvSpPr>
        <p:spPr>
          <a:xfrm>
            <a:off x="6506756" y="4610171"/>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72</a:t>
            </a:r>
          </a:p>
        </p:txBody>
      </p:sp>
      <p:sp>
        <p:nvSpPr>
          <p:cNvPr id="31" name="Rectangle 30">
            <a:extLst>
              <a:ext uri="{FF2B5EF4-FFF2-40B4-BE49-F238E27FC236}">
                <a16:creationId xmlns:a16="http://schemas.microsoft.com/office/drawing/2014/main" id="{C43FAA75-DD80-4B52-8863-D5F5C15441DD}"/>
              </a:ext>
            </a:extLst>
          </p:cNvPr>
          <p:cNvSpPr/>
          <p:nvPr/>
        </p:nvSpPr>
        <p:spPr>
          <a:xfrm>
            <a:off x="6524909" y="5172214"/>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81</a:t>
            </a:r>
          </a:p>
        </p:txBody>
      </p:sp>
      <p:sp>
        <p:nvSpPr>
          <p:cNvPr id="32" name="Rectangle 31">
            <a:extLst>
              <a:ext uri="{FF2B5EF4-FFF2-40B4-BE49-F238E27FC236}">
                <a16:creationId xmlns:a16="http://schemas.microsoft.com/office/drawing/2014/main" id="{BA4CDD36-D013-450D-A1C6-C12DBD2F043B}"/>
              </a:ext>
            </a:extLst>
          </p:cNvPr>
          <p:cNvSpPr/>
          <p:nvPr/>
        </p:nvSpPr>
        <p:spPr>
          <a:xfrm>
            <a:off x="6561171" y="579412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90</a:t>
            </a:r>
          </a:p>
        </p:txBody>
      </p:sp>
      <p:sp>
        <p:nvSpPr>
          <p:cNvPr id="33" name="Rectangle: Rounded Corners 32">
            <a:extLst>
              <a:ext uri="{FF2B5EF4-FFF2-40B4-BE49-F238E27FC236}">
                <a16:creationId xmlns:a16="http://schemas.microsoft.com/office/drawing/2014/main" id="{425DDEBE-BD1F-4F5C-AE05-2ECF36DC48D0}"/>
              </a:ext>
            </a:extLst>
          </p:cNvPr>
          <p:cNvSpPr/>
          <p:nvPr/>
        </p:nvSpPr>
        <p:spPr>
          <a:xfrm>
            <a:off x="4596705" y="756168"/>
            <a:ext cx="568410"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sp>
        <p:nvSpPr>
          <p:cNvPr id="34" name="Rectangle: Rounded Corners 33">
            <a:extLst>
              <a:ext uri="{FF2B5EF4-FFF2-40B4-BE49-F238E27FC236}">
                <a16:creationId xmlns:a16="http://schemas.microsoft.com/office/drawing/2014/main" id="{97540A92-38D8-4771-BCCD-4E2755EE4AFE}"/>
              </a:ext>
            </a:extLst>
          </p:cNvPr>
          <p:cNvSpPr/>
          <p:nvPr/>
        </p:nvSpPr>
        <p:spPr>
          <a:xfrm>
            <a:off x="5701293"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35" name="Picture 34">
            <a:extLst>
              <a:ext uri="{FF2B5EF4-FFF2-40B4-BE49-F238E27FC236}">
                <a16:creationId xmlns:a16="http://schemas.microsoft.com/office/drawing/2014/main" id="{64D1EE28-F8DD-4E88-B124-342EAEF623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1309" y="693758"/>
            <a:ext cx="543918" cy="543918"/>
          </a:xfrm>
          <a:prstGeom prst="rect">
            <a:avLst/>
          </a:prstGeom>
        </p:spPr>
      </p:pic>
      <p:pic>
        <p:nvPicPr>
          <p:cNvPr id="36" name="Picture 35">
            <a:extLst>
              <a:ext uri="{FF2B5EF4-FFF2-40B4-BE49-F238E27FC236}">
                <a16:creationId xmlns:a16="http://schemas.microsoft.com/office/drawing/2014/main" id="{44A9C2DA-1256-4F6B-83F4-4EBE63FA72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6107" y="1804429"/>
            <a:ext cx="505272" cy="505272"/>
          </a:xfrm>
          <a:prstGeom prst="rect">
            <a:avLst/>
          </a:prstGeom>
        </p:spPr>
      </p:pic>
      <p:pic>
        <p:nvPicPr>
          <p:cNvPr id="37" name="Picture 36">
            <a:extLst>
              <a:ext uri="{FF2B5EF4-FFF2-40B4-BE49-F238E27FC236}">
                <a16:creationId xmlns:a16="http://schemas.microsoft.com/office/drawing/2014/main" id="{EF14BA30-07C4-4F98-A6D1-75A4055A9B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34793" y="2817170"/>
            <a:ext cx="543918" cy="543918"/>
          </a:xfrm>
          <a:prstGeom prst="rect">
            <a:avLst/>
          </a:prstGeom>
        </p:spPr>
      </p:pic>
      <p:pic>
        <p:nvPicPr>
          <p:cNvPr id="38" name="Picture 37">
            <a:extLst>
              <a:ext uri="{FF2B5EF4-FFF2-40B4-BE49-F238E27FC236}">
                <a16:creationId xmlns:a16="http://schemas.microsoft.com/office/drawing/2014/main" id="{DBAB1D58-FE95-464F-A809-4836CB729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5632" y="3966970"/>
            <a:ext cx="532191" cy="532191"/>
          </a:xfrm>
          <a:prstGeom prst="rect">
            <a:avLst/>
          </a:prstGeom>
        </p:spPr>
      </p:pic>
      <p:pic>
        <p:nvPicPr>
          <p:cNvPr id="39" name="Picture 38">
            <a:extLst>
              <a:ext uri="{FF2B5EF4-FFF2-40B4-BE49-F238E27FC236}">
                <a16:creationId xmlns:a16="http://schemas.microsoft.com/office/drawing/2014/main" id="{A49A4E3D-3439-402B-92D7-C9F1744757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0391" y="5201466"/>
            <a:ext cx="534105" cy="534105"/>
          </a:xfrm>
          <a:prstGeom prst="rect">
            <a:avLst/>
          </a:prstGeom>
        </p:spPr>
      </p:pic>
      <p:pic>
        <p:nvPicPr>
          <p:cNvPr id="40" name="Picture 39">
            <a:extLst>
              <a:ext uri="{FF2B5EF4-FFF2-40B4-BE49-F238E27FC236}">
                <a16:creationId xmlns:a16="http://schemas.microsoft.com/office/drawing/2014/main" id="{32B14CA4-54B2-43BE-AC6B-C03EAC439C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6446" y="1246712"/>
            <a:ext cx="543918" cy="543918"/>
          </a:xfrm>
          <a:prstGeom prst="rect">
            <a:avLst/>
          </a:prstGeom>
        </p:spPr>
      </p:pic>
      <p:pic>
        <p:nvPicPr>
          <p:cNvPr id="41" name="Picture 40">
            <a:extLst>
              <a:ext uri="{FF2B5EF4-FFF2-40B4-BE49-F238E27FC236}">
                <a16:creationId xmlns:a16="http://schemas.microsoft.com/office/drawing/2014/main" id="{4D7C5D9D-4530-4F1A-A3DD-45D157492A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4874" y="2290524"/>
            <a:ext cx="544637" cy="544637"/>
          </a:xfrm>
          <a:prstGeom prst="rect">
            <a:avLst/>
          </a:prstGeom>
        </p:spPr>
      </p:pic>
      <p:pic>
        <p:nvPicPr>
          <p:cNvPr id="42" name="Picture 41">
            <a:extLst>
              <a:ext uri="{FF2B5EF4-FFF2-40B4-BE49-F238E27FC236}">
                <a16:creationId xmlns:a16="http://schemas.microsoft.com/office/drawing/2014/main" id="{0BE3815B-D703-4B3E-BC96-EE06CE38FC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8503" y="3378565"/>
            <a:ext cx="510342" cy="510342"/>
          </a:xfrm>
          <a:prstGeom prst="rect">
            <a:avLst/>
          </a:prstGeom>
        </p:spPr>
      </p:pic>
      <p:pic>
        <p:nvPicPr>
          <p:cNvPr id="43" name="Picture 42">
            <a:extLst>
              <a:ext uri="{FF2B5EF4-FFF2-40B4-BE49-F238E27FC236}">
                <a16:creationId xmlns:a16="http://schemas.microsoft.com/office/drawing/2014/main" id="{7EC82320-784C-4516-9004-86F898B77B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2625" y="4611153"/>
            <a:ext cx="534105" cy="534105"/>
          </a:xfrm>
          <a:prstGeom prst="rect">
            <a:avLst/>
          </a:prstGeom>
        </p:spPr>
      </p:pic>
      <p:pic>
        <p:nvPicPr>
          <p:cNvPr id="44" name="Picture 43">
            <a:extLst>
              <a:ext uri="{FF2B5EF4-FFF2-40B4-BE49-F238E27FC236}">
                <a16:creationId xmlns:a16="http://schemas.microsoft.com/office/drawing/2014/main" id="{DAE07258-2B59-4B32-B108-8A7853F5F52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698538" y="5780369"/>
            <a:ext cx="534105" cy="534105"/>
          </a:xfrm>
          <a:prstGeom prst="rect">
            <a:avLst/>
          </a:prstGeom>
        </p:spPr>
      </p:pic>
      <p:pic>
        <p:nvPicPr>
          <p:cNvPr id="45" name="Picture 44">
            <a:extLst>
              <a:ext uri="{FF2B5EF4-FFF2-40B4-BE49-F238E27FC236}">
                <a16:creationId xmlns:a16="http://schemas.microsoft.com/office/drawing/2014/main" id="{906490E8-225F-4129-829A-9090475B7A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0784" y="678196"/>
            <a:ext cx="544971" cy="544971"/>
          </a:xfrm>
          <a:prstGeom prst="rect">
            <a:avLst/>
          </a:prstGeom>
        </p:spPr>
      </p:pic>
      <p:pic>
        <p:nvPicPr>
          <p:cNvPr id="46" name="Picture 45">
            <a:extLst>
              <a:ext uri="{FF2B5EF4-FFF2-40B4-BE49-F238E27FC236}">
                <a16:creationId xmlns:a16="http://schemas.microsoft.com/office/drawing/2014/main" id="{81203937-5904-49F7-B63A-5DB786DE86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5336" y="1802070"/>
            <a:ext cx="525046" cy="525046"/>
          </a:xfrm>
          <a:prstGeom prst="rect">
            <a:avLst/>
          </a:prstGeom>
        </p:spPr>
      </p:pic>
      <p:pic>
        <p:nvPicPr>
          <p:cNvPr id="47" name="Picture 46">
            <a:extLst>
              <a:ext uri="{FF2B5EF4-FFF2-40B4-BE49-F238E27FC236}">
                <a16:creationId xmlns:a16="http://schemas.microsoft.com/office/drawing/2014/main" id="{EE64782B-A54C-476C-A61C-E0D1DBAFC2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3725" y="2785762"/>
            <a:ext cx="543918" cy="543918"/>
          </a:xfrm>
          <a:prstGeom prst="rect">
            <a:avLst/>
          </a:prstGeom>
        </p:spPr>
      </p:pic>
      <p:pic>
        <p:nvPicPr>
          <p:cNvPr id="48" name="Picture 47">
            <a:extLst>
              <a:ext uri="{FF2B5EF4-FFF2-40B4-BE49-F238E27FC236}">
                <a16:creationId xmlns:a16="http://schemas.microsoft.com/office/drawing/2014/main" id="{8508BD99-78AB-4F83-8B11-1056AB607F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8897" y="3949726"/>
            <a:ext cx="532191" cy="532191"/>
          </a:xfrm>
          <a:prstGeom prst="rect">
            <a:avLst/>
          </a:prstGeom>
        </p:spPr>
      </p:pic>
      <p:pic>
        <p:nvPicPr>
          <p:cNvPr id="49" name="Picture 48">
            <a:extLst>
              <a:ext uri="{FF2B5EF4-FFF2-40B4-BE49-F238E27FC236}">
                <a16:creationId xmlns:a16="http://schemas.microsoft.com/office/drawing/2014/main" id="{FB1D563B-BF55-4281-A7DA-C7494743EB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4857" y="5187035"/>
            <a:ext cx="534105" cy="534105"/>
          </a:xfrm>
          <a:prstGeom prst="rect">
            <a:avLst/>
          </a:prstGeom>
        </p:spPr>
      </p:pic>
      <p:pic>
        <p:nvPicPr>
          <p:cNvPr id="50" name="Picture 49">
            <a:extLst>
              <a:ext uri="{FF2B5EF4-FFF2-40B4-BE49-F238E27FC236}">
                <a16:creationId xmlns:a16="http://schemas.microsoft.com/office/drawing/2014/main" id="{09816C09-6756-485D-B2EF-B8D2CF3700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19830" y="1302440"/>
            <a:ext cx="545403" cy="545403"/>
          </a:xfrm>
          <a:prstGeom prst="rect">
            <a:avLst/>
          </a:prstGeom>
        </p:spPr>
      </p:pic>
      <p:pic>
        <p:nvPicPr>
          <p:cNvPr id="51" name="Picture 50">
            <a:extLst>
              <a:ext uri="{FF2B5EF4-FFF2-40B4-BE49-F238E27FC236}">
                <a16:creationId xmlns:a16="http://schemas.microsoft.com/office/drawing/2014/main" id="{7A62C224-56F3-4E33-8C13-60E66DB5BF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58443" y="2295201"/>
            <a:ext cx="510489" cy="510489"/>
          </a:xfrm>
          <a:prstGeom prst="rect">
            <a:avLst/>
          </a:prstGeom>
        </p:spPr>
      </p:pic>
      <p:pic>
        <p:nvPicPr>
          <p:cNvPr id="52" name="Picture 51">
            <a:extLst>
              <a:ext uri="{FF2B5EF4-FFF2-40B4-BE49-F238E27FC236}">
                <a16:creationId xmlns:a16="http://schemas.microsoft.com/office/drawing/2014/main" id="{6D5915A7-2338-46CC-B355-C39551202B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54481" y="3450543"/>
            <a:ext cx="512066" cy="512066"/>
          </a:xfrm>
          <a:prstGeom prst="rect">
            <a:avLst/>
          </a:prstGeom>
        </p:spPr>
      </p:pic>
      <p:pic>
        <p:nvPicPr>
          <p:cNvPr id="53" name="Picture 52">
            <a:extLst>
              <a:ext uri="{FF2B5EF4-FFF2-40B4-BE49-F238E27FC236}">
                <a16:creationId xmlns:a16="http://schemas.microsoft.com/office/drawing/2014/main" id="{4C89E490-8601-4499-A76E-C238D8171D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11263" y="4657251"/>
            <a:ext cx="517920" cy="517920"/>
          </a:xfrm>
          <a:prstGeom prst="rect">
            <a:avLst/>
          </a:prstGeom>
        </p:spPr>
      </p:pic>
      <p:pic>
        <p:nvPicPr>
          <p:cNvPr id="54" name="Picture 53">
            <a:extLst>
              <a:ext uri="{FF2B5EF4-FFF2-40B4-BE49-F238E27FC236}">
                <a16:creationId xmlns:a16="http://schemas.microsoft.com/office/drawing/2014/main" id="{6A929636-3B64-4BD9-8BA6-1F709BB46A6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1310" y="679717"/>
            <a:ext cx="543918" cy="543918"/>
          </a:xfrm>
          <a:prstGeom prst="rect">
            <a:avLst/>
          </a:prstGeom>
        </p:spPr>
      </p:pic>
      <p:pic>
        <p:nvPicPr>
          <p:cNvPr id="55" name="Picture 54">
            <a:extLst>
              <a:ext uri="{FF2B5EF4-FFF2-40B4-BE49-F238E27FC236}">
                <a16:creationId xmlns:a16="http://schemas.microsoft.com/office/drawing/2014/main" id="{AC3AF2C6-BA52-44A0-8221-D55917B27F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3544" y="1802071"/>
            <a:ext cx="525046" cy="525046"/>
          </a:xfrm>
          <a:prstGeom prst="rect">
            <a:avLst/>
          </a:prstGeom>
        </p:spPr>
      </p:pic>
      <p:pic>
        <p:nvPicPr>
          <p:cNvPr id="56" name="Picture 55">
            <a:extLst>
              <a:ext uri="{FF2B5EF4-FFF2-40B4-BE49-F238E27FC236}">
                <a16:creationId xmlns:a16="http://schemas.microsoft.com/office/drawing/2014/main" id="{BC6D3CAA-B118-43E8-8866-BAE0A478CB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35738" y="2802009"/>
            <a:ext cx="543918" cy="543918"/>
          </a:xfrm>
          <a:prstGeom prst="rect">
            <a:avLst/>
          </a:prstGeom>
        </p:spPr>
      </p:pic>
      <p:pic>
        <p:nvPicPr>
          <p:cNvPr id="57" name="Picture 56">
            <a:extLst>
              <a:ext uri="{FF2B5EF4-FFF2-40B4-BE49-F238E27FC236}">
                <a16:creationId xmlns:a16="http://schemas.microsoft.com/office/drawing/2014/main" id="{95FAE136-4738-4F7F-9EC8-4B1550DC4F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7739" y="3980589"/>
            <a:ext cx="532191" cy="532191"/>
          </a:xfrm>
          <a:prstGeom prst="rect">
            <a:avLst/>
          </a:prstGeom>
        </p:spPr>
      </p:pic>
      <p:pic>
        <p:nvPicPr>
          <p:cNvPr id="58" name="Picture 57">
            <a:extLst>
              <a:ext uri="{FF2B5EF4-FFF2-40B4-BE49-F238E27FC236}">
                <a16:creationId xmlns:a16="http://schemas.microsoft.com/office/drawing/2014/main" id="{8597C7F4-A4BC-4086-BBE3-A12872748C7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2243" y="5190844"/>
            <a:ext cx="534105" cy="534105"/>
          </a:xfrm>
          <a:prstGeom prst="rect">
            <a:avLst/>
          </a:prstGeom>
        </p:spPr>
      </p:pic>
      <p:pic>
        <p:nvPicPr>
          <p:cNvPr id="59" name="Picture 58">
            <a:extLst>
              <a:ext uri="{FF2B5EF4-FFF2-40B4-BE49-F238E27FC236}">
                <a16:creationId xmlns:a16="http://schemas.microsoft.com/office/drawing/2014/main" id="{F2E4A559-0A42-43CD-9DE2-A8454E67F9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3513" y="1244641"/>
            <a:ext cx="543918" cy="543918"/>
          </a:xfrm>
          <a:prstGeom prst="rect">
            <a:avLst/>
          </a:prstGeom>
        </p:spPr>
      </p:pic>
      <p:pic>
        <p:nvPicPr>
          <p:cNvPr id="60" name="Picture 59">
            <a:extLst>
              <a:ext uri="{FF2B5EF4-FFF2-40B4-BE49-F238E27FC236}">
                <a16:creationId xmlns:a16="http://schemas.microsoft.com/office/drawing/2014/main" id="{D5B64499-9ED7-4CF4-B97D-BAF8DBF9C9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3387" y="2311696"/>
            <a:ext cx="526140" cy="526140"/>
          </a:xfrm>
          <a:prstGeom prst="rect">
            <a:avLst/>
          </a:prstGeom>
        </p:spPr>
      </p:pic>
      <p:pic>
        <p:nvPicPr>
          <p:cNvPr id="61" name="Picture 60">
            <a:extLst>
              <a:ext uri="{FF2B5EF4-FFF2-40B4-BE49-F238E27FC236}">
                <a16:creationId xmlns:a16="http://schemas.microsoft.com/office/drawing/2014/main" id="{ED34F06B-5ED3-4714-A417-239DA02F09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9619" y="3378565"/>
            <a:ext cx="510342" cy="510342"/>
          </a:xfrm>
          <a:prstGeom prst="rect">
            <a:avLst/>
          </a:prstGeom>
        </p:spPr>
      </p:pic>
      <p:pic>
        <p:nvPicPr>
          <p:cNvPr id="74" name="Picture 73">
            <a:extLst>
              <a:ext uri="{FF2B5EF4-FFF2-40B4-BE49-F238E27FC236}">
                <a16:creationId xmlns:a16="http://schemas.microsoft.com/office/drawing/2014/main" id="{734E4E30-EE47-4C9D-A300-137E88B9914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4643" y="4596722"/>
            <a:ext cx="534105" cy="534105"/>
          </a:xfrm>
          <a:prstGeom prst="rect">
            <a:avLst/>
          </a:prstGeom>
        </p:spPr>
      </p:pic>
      <p:pic>
        <p:nvPicPr>
          <p:cNvPr id="75" name="Picture 74">
            <a:extLst>
              <a:ext uri="{FF2B5EF4-FFF2-40B4-BE49-F238E27FC236}">
                <a16:creationId xmlns:a16="http://schemas.microsoft.com/office/drawing/2014/main" id="{1B136D52-C72C-4E2E-8D83-8629DB4658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43461" y="5804153"/>
            <a:ext cx="534105" cy="534105"/>
          </a:xfrm>
          <a:prstGeom prst="rect">
            <a:avLst/>
          </a:prstGeom>
        </p:spPr>
      </p:pic>
      <p:sp>
        <p:nvSpPr>
          <p:cNvPr id="76" name="Rectangle: Rounded Corners 75">
            <a:extLst>
              <a:ext uri="{FF2B5EF4-FFF2-40B4-BE49-F238E27FC236}">
                <a16:creationId xmlns:a16="http://schemas.microsoft.com/office/drawing/2014/main" id="{86923710-C3EB-422A-8327-DBF3BF6E91EA}"/>
              </a:ext>
            </a:extLst>
          </p:cNvPr>
          <p:cNvSpPr/>
          <p:nvPr/>
        </p:nvSpPr>
        <p:spPr>
          <a:xfrm>
            <a:off x="6708598"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77" name="Picture 76">
            <a:extLst>
              <a:ext uri="{FF2B5EF4-FFF2-40B4-BE49-F238E27FC236}">
                <a16:creationId xmlns:a16="http://schemas.microsoft.com/office/drawing/2014/main" id="{6D277C83-8009-45DD-B61B-FA0483FB6F74}"/>
              </a:ext>
            </a:extLst>
          </p:cNvPr>
          <p:cNvPicPr>
            <a:picLocks noChangeAspect="1"/>
          </p:cNvPicPr>
          <p:nvPr/>
        </p:nvPicPr>
        <p:blipFill rotWithShape="1">
          <a:blip r:embed="rId6"/>
          <a:srcRect b="44601"/>
          <a:stretch/>
        </p:blipFill>
        <p:spPr>
          <a:xfrm>
            <a:off x="862069" y="2012352"/>
            <a:ext cx="3592757" cy="4017190"/>
          </a:xfrm>
          <a:prstGeom prst="rect">
            <a:avLst/>
          </a:prstGeom>
        </p:spPr>
      </p:pic>
    </p:spTree>
    <p:extLst>
      <p:ext uri="{BB962C8B-B14F-4D97-AF65-F5344CB8AC3E}">
        <p14:creationId xmlns:p14="http://schemas.microsoft.com/office/powerpoint/2010/main" val="5620609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34"/>
                                        </p:tgtEl>
                                      </p:cBhvr>
                                    </p:animEffect>
                                    <p:set>
                                      <p:cBhvr>
                                        <p:cTn id="22" dur="1" fill="hold">
                                          <p:stCondLst>
                                            <p:cond delay="19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dissolv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76"/>
                                        </p:tgtEl>
                                      </p:cBhvr>
                                    </p:animEffect>
                                    <p:set>
                                      <p:cBhvr>
                                        <p:cTn id="32" dur="1" fill="hold">
                                          <p:stCondLst>
                                            <p:cond delay="1999"/>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55"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1000" fill="hold"/>
                                        <p:tgtEl>
                                          <p:spTgt spid="39"/>
                                        </p:tgtEl>
                                        <p:attrNameLst>
                                          <p:attrName>ppt_w</p:attrName>
                                        </p:attrNameLst>
                                      </p:cBhvr>
                                      <p:tavLst>
                                        <p:tav tm="0">
                                          <p:val>
                                            <p:strVal val="#ppt_w*0.70"/>
                                          </p:val>
                                        </p:tav>
                                        <p:tav tm="100000">
                                          <p:val>
                                            <p:strVal val="#ppt_w"/>
                                          </p:val>
                                        </p:tav>
                                      </p:tavLst>
                                    </p:anim>
                                    <p:anim calcmode="lin" valueType="num">
                                      <p:cBhvr>
                                        <p:cTn id="58" dur="1000" fill="hold"/>
                                        <p:tgtEl>
                                          <p:spTgt spid="39"/>
                                        </p:tgtEl>
                                        <p:attrNameLst>
                                          <p:attrName>ppt_h</p:attrName>
                                        </p:attrNameLst>
                                      </p:cBhvr>
                                      <p:tavLst>
                                        <p:tav tm="0">
                                          <p:val>
                                            <p:strVal val="#ppt_h"/>
                                          </p:val>
                                        </p:tav>
                                        <p:tav tm="100000">
                                          <p:val>
                                            <p:strVal val="#ppt_h"/>
                                          </p:val>
                                        </p:tav>
                                      </p:tavLst>
                                    </p:anim>
                                    <p:animEffect transition="in" filter="fade">
                                      <p:cBhvr>
                                        <p:cTn id="59" dur="1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1000"/>
                                        <p:tgtEl>
                                          <p:spTgt spid="35"/>
                                        </p:tgtEl>
                                      </p:cBhvr>
                                    </p:animEffect>
                                    <p:set>
                                      <p:cBhvr>
                                        <p:cTn id="64" dur="1" fill="hold">
                                          <p:stCondLst>
                                            <p:cond delay="999"/>
                                          </p:stCondLst>
                                        </p:cTn>
                                        <p:tgtEl>
                                          <p:spTgt spid="35"/>
                                        </p:tgtEl>
                                        <p:attrNameLst>
                                          <p:attrName>style.visibility</p:attrName>
                                        </p:attrNameLst>
                                      </p:cBhvr>
                                      <p:to>
                                        <p:strVal val="hidden"/>
                                      </p:to>
                                    </p:set>
                                  </p:childTnLst>
                                </p:cTn>
                              </p:par>
                              <p:par>
                                <p:cTn id="65" presetID="6" presetClass="exit" presetSubtype="32" fill="hold" nodeType="with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cTn>
                              </p:par>
                              <p:par>
                                <p:cTn id="68" presetID="6" presetClass="exit" presetSubtype="32" fill="hold" nodeType="withEffect">
                                  <p:stCondLst>
                                    <p:cond delay="0"/>
                                  </p:stCondLst>
                                  <p:childTnLst>
                                    <p:animEffect transition="out" filter="circle(out)">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6" presetClass="exit" presetSubtype="32" fill="hold" nodeType="withEffect">
                                  <p:stCondLst>
                                    <p:cond delay="0"/>
                                  </p:stCondLst>
                                  <p:childTnLst>
                                    <p:animEffect transition="out" filter="circle(out)">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6" presetClass="exit" presetSubtype="32" fill="hold" nodeType="withEffect">
                                  <p:stCondLst>
                                    <p:cond delay="0"/>
                                  </p:stCondLst>
                                  <p:childTnLst>
                                    <p:animEffect transition="out" filter="circle(out)">
                                      <p:cBhvr>
                                        <p:cTn id="75" dur="1000"/>
                                        <p:tgtEl>
                                          <p:spTgt spid="39"/>
                                        </p:tgtEl>
                                      </p:cBhvr>
                                    </p:animEffect>
                                    <p:set>
                                      <p:cBhvr>
                                        <p:cTn id="76" dur="1" fill="hold">
                                          <p:stCondLst>
                                            <p:cond delay="999"/>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strVal val="#ppt_w*0.70"/>
                                          </p:val>
                                        </p:tav>
                                        <p:tav tm="100000">
                                          <p:val>
                                            <p:strVal val="#ppt_w"/>
                                          </p:val>
                                        </p:tav>
                                      </p:tavLst>
                                    </p:anim>
                                    <p:anim calcmode="lin" valueType="num">
                                      <p:cBhvr>
                                        <p:cTn id="82" dur="1000" fill="hold"/>
                                        <p:tgtEl>
                                          <p:spTgt spid="40"/>
                                        </p:tgtEl>
                                        <p:attrNameLst>
                                          <p:attrName>ppt_h</p:attrName>
                                        </p:attrNameLst>
                                      </p:cBhvr>
                                      <p:tavLst>
                                        <p:tav tm="0">
                                          <p:val>
                                            <p:strVal val="#ppt_h"/>
                                          </p:val>
                                        </p:tav>
                                        <p:tav tm="100000">
                                          <p:val>
                                            <p:strVal val="#ppt_h"/>
                                          </p:val>
                                        </p:tav>
                                      </p:tavLst>
                                    </p:anim>
                                    <p:animEffect transition="in" filter="fade">
                                      <p:cBhvr>
                                        <p:cTn id="83" dur="1000"/>
                                        <p:tgtEl>
                                          <p:spTgt spid="40"/>
                                        </p:tgtEl>
                                      </p:cBhvr>
                                    </p:animEffect>
                                  </p:childTnLst>
                                </p:cTn>
                              </p:par>
                              <p:par>
                                <p:cTn id="84" presetID="55"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strVal val="#ppt_w*0.70"/>
                                          </p:val>
                                        </p:tav>
                                        <p:tav tm="100000">
                                          <p:val>
                                            <p:strVal val="#ppt_w"/>
                                          </p:val>
                                        </p:tav>
                                      </p:tavLst>
                                    </p:anim>
                                    <p:anim calcmode="lin" valueType="num">
                                      <p:cBhvr>
                                        <p:cTn id="87" dur="1000" fill="hold"/>
                                        <p:tgtEl>
                                          <p:spTgt spid="41"/>
                                        </p:tgtEl>
                                        <p:attrNameLst>
                                          <p:attrName>ppt_h</p:attrName>
                                        </p:attrNameLst>
                                      </p:cBhvr>
                                      <p:tavLst>
                                        <p:tav tm="0">
                                          <p:val>
                                            <p:strVal val="#ppt_h"/>
                                          </p:val>
                                        </p:tav>
                                        <p:tav tm="100000">
                                          <p:val>
                                            <p:strVal val="#ppt_h"/>
                                          </p:val>
                                        </p:tav>
                                      </p:tavLst>
                                    </p:anim>
                                    <p:animEffect transition="in" filter="fade">
                                      <p:cBhvr>
                                        <p:cTn id="88" dur="1000"/>
                                        <p:tgtEl>
                                          <p:spTgt spid="41"/>
                                        </p:tgtEl>
                                      </p:cBhvr>
                                    </p:animEffect>
                                  </p:childTnLst>
                                </p:cTn>
                              </p:par>
                              <p:par>
                                <p:cTn id="89" presetID="55"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1000" fill="hold"/>
                                        <p:tgtEl>
                                          <p:spTgt spid="42"/>
                                        </p:tgtEl>
                                        <p:attrNameLst>
                                          <p:attrName>ppt_w</p:attrName>
                                        </p:attrNameLst>
                                      </p:cBhvr>
                                      <p:tavLst>
                                        <p:tav tm="0">
                                          <p:val>
                                            <p:strVal val="#ppt_w*0.70"/>
                                          </p:val>
                                        </p:tav>
                                        <p:tav tm="100000">
                                          <p:val>
                                            <p:strVal val="#ppt_w"/>
                                          </p:val>
                                        </p:tav>
                                      </p:tavLst>
                                    </p:anim>
                                    <p:anim calcmode="lin" valueType="num">
                                      <p:cBhvr>
                                        <p:cTn id="92" dur="1000" fill="hold"/>
                                        <p:tgtEl>
                                          <p:spTgt spid="42"/>
                                        </p:tgtEl>
                                        <p:attrNameLst>
                                          <p:attrName>ppt_h</p:attrName>
                                        </p:attrNameLst>
                                      </p:cBhvr>
                                      <p:tavLst>
                                        <p:tav tm="0">
                                          <p:val>
                                            <p:strVal val="#ppt_h"/>
                                          </p:val>
                                        </p:tav>
                                        <p:tav tm="100000">
                                          <p:val>
                                            <p:strVal val="#ppt_h"/>
                                          </p:val>
                                        </p:tav>
                                      </p:tavLst>
                                    </p:anim>
                                    <p:animEffect transition="in" filter="fade">
                                      <p:cBhvr>
                                        <p:cTn id="93" dur="1000"/>
                                        <p:tgtEl>
                                          <p:spTgt spid="42"/>
                                        </p:tgtEl>
                                      </p:cBhvr>
                                    </p:animEffect>
                                  </p:childTnLst>
                                </p:cTn>
                              </p:par>
                              <p:par>
                                <p:cTn id="94" presetID="55"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p:cTn id="96" dur="1000" fill="hold"/>
                                        <p:tgtEl>
                                          <p:spTgt spid="43"/>
                                        </p:tgtEl>
                                        <p:attrNameLst>
                                          <p:attrName>ppt_w</p:attrName>
                                        </p:attrNameLst>
                                      </p:cBhvr>
                                      <p:tavLst>
                                        <p:tav tm="0">
                                          <p:val>
                                            <p:strVal val="#ppt_w*0.70"/>
                                          </p:val>
                                        </p:tav>
                                        <p:tav tm="100000">
                                          <p:val>
                                            <p:strVal val="#ppt_w"/>
                                          </p:val>
                                        </p:tav>
                                      </p:tavLst>
                                    </p:anim>
                                    <p:anim calcmode="lin" valueType="num">
                                      <p:cBhvr>
                                        <p:cTn id="97" dur="1000" fill="hold"/>
                                        <p:tgtEl>
                                          <p:spTgt spid="43"/>
                                        </p:tgtEl>
                                        <p:attrNameLst>
                                          <p:attrName>ppt_h</p:attrName>
                                        </p:attrNameLst>
                                      </p:cBhvr>
                                      <p:tavLst>
                                        <p:tav tm="0">
                                          <p:val>
                                            <p:strVal val="#ppt_h"/>
                                          </p:val>
                                        </p:tav>
                                        <p:tav tm="100000">
                                          <p:val>
                                            <p:strVal val="#ppt_h"/>
                                          </p:val>
                                        </p:tav>
                                      </p:tavLst>
                                    </p:anim>
                                    <p:animEffect transition="in" filter="fade">
                                      <p:cBhvr>
                                        <p:cTn id="98" dur="1000"/>
                                        <p:tgtEl>
                                          <p:spTgt spid="43"/>
                                        </p:tgtEl>
                                      </p:cBhvr>
                                    </p:animEffect>
                                  </p:childTnLst>
                                </p:cTn>
                              </p:par>
                              <p:par>
                                <p:cTn id="99" presetID="55"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1000" fill="hold"/>
                                        <p:tgtEl>
                                          <p:spTgt spid="44"/>
                                        </p:tgtEl>
                                        <p:attrNameLst>
                                          <p:attrName>ppt_w</p:attrName>
                                        </p:attrNameLst>
                                      </p:cBhvr>
                                      <p:tavLst>
                                        <p:tav tm="0">
                                          <p:val>
                                            <p:strVal val="#ppt_w*0.70"/>
                                          </p:val>
                                        </p:tav>
                                        <p:tav tm="100000">
                                          <p:val>
                                            <p:strVal val="#ppt_w"/>
                                          </p:val>
                                        </p:tav>
                                      </p:tavLst>
                                    </p:anim>
                                    <p:anim calcmode="lin" valueType="num">
                                      <p:cBhvr>
                                        <p:cTn id="102" dur="1000" fill="hold"/>
                                        <p:tgtEl>
                                          <p:spTgt spid="44"/>
                                        </p:tgtEl>
                                        <p:attrNameLst>
                                          <p:attrName>ppt_h</p:attrName>
                                        </p:attrNameLst>
                                      </p:cBhvr>
                                      <p:tavLst>
                                        <p:tav tm="0">
                                          <p:val>
                                            <p:strVal val="#ppt_h"/>
                                          </p:val>
                                        </p:tav>
                                        <p:tav tm="100000">
                                          <p:val>
                                            <p:strVal val="#ppt_h"/>
                                          </p:val>
                                        </p:tav>
                                      </p:tavLst>
                                    </p:anim>
                                    <p:animEffect transition="in" filter="fade">
                                      <p:cBhvr>
                                        <p:cTn id="103" dur="10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1000"/>
                                        <p:tgtEl>
                                          <p:spTgt spid="40"/>
                                        </p:tgtEl>
                                      </p:cBhvr>
                                    </p:animEffect>
                                    <p:set>
                                      <p:cBhvr>
                                        <p:cTn id="108" dur="1" fill="hold">
                                          <p:stCondLst>
                                            <p:cond delay="999"/>
                                          </p:stCondLst>
                                        </p:cTn>
                                        <p:tgtEl>
                                          <p:spTgt spid="40"/>
                                        </p:tgtEl>
                                        <p:attrNameLst>
                                          <p:attrName>style.visibility</p:attrName>
                                        </p:attrNameLst>
                                      </p:cBhvr>
                                      <p:to>
                                        <p:strVal val="hidden"/>
                                      </p:to>
                                    </p:set>
                                  </p:childTnLst>
                                </p:cTn>
                              </p:par>
                              <p:par>
                                <p:cTn id="109" presetID="6" presetClass="exit" presetSubtype="32" fill="hold" nodeType="withEffect">
                                  <p:stCondLst>
                                    <p:cond delay="0"/>
                                  </p:stCondLst>
                                  <p:childTnLst>
                                    <p:animEffect transition="out" filter="circle(out)">
                                      <p:cBhvr>
                                        <p:cTn id="110" dur="1000"/>
                                        <p:tgtEl>
                                          <p:spTgt spid="41"/>
                                        </p:tgtEl>
                                      </p:cBhvr>
                                    </p:animEffect>
                                    <p:set>
                                      <p:cBhvr>
                                        <p:cTn id="111" dur="1" fill="hold">
                                          <p:stCondLst>
                                            <p:cond delay="999"/>
                                          </p:stCondLst>
                                        </p:cTn>
                                        <p:tgtEl>
                                          <p:spTgt spid="41"/>
                                        </p:tgtEl>
                                        <p:attrNameLst>
                                          <p:attrName>style.visibility</p:attrName>
                                        </p:attrNameLst>
                                      </p:cBhvr>
                                      <p:to>
                                        <p:strVal val="hidden"/>
                                      </p:to>
                                    </p:set>
                                  </p:childTnLst>
                                </p:cTn>
                              </p:par>
                              <p:par>
                                <p:cTn id="112" presetID="6" presetClass="exit" presetSubtype="32" fill="hold" nodeType="withEffect">
                                  <p:stCondLst>
                                    <p:cond delay="0"/>
                                  </p:stCondLst>
                                  <p:childTnLst>
                                    <p:animEffect transition="out" filter="circle(out)">
                                      <p:cBhvr>
                                        <p:cTn id="113" dur="1000"/>
                                        <p:tgtEl>
                                          <p:spTgt spid="42"/>
                                        </p:tgtEl>
                                      </p:cBhvr>
                                    </p:animEffect>
                                    <p:set>
                                      <p:cBhvr>
                                        <p:cTn id="114" dur="1" fill="hold">
                                          <p:stCondLst>
                                            <p:cond delay="999"/>
                                          </p:stCondLst>
                                        </p:cTn>
                                        <p:tgtEl>
                                          <p:spTgt spid="42"/>
                                        </p:tgtEl>
                                        <p:attrNameLst>
                                          <p:attrName>style.visibility</p:attrName>
                                        </p:attrNameLst>
                                      </p:cBhvr>
                                      <p:to>
                                        <p:strVal val="hidden"/>
                                      </p:to>
                                    </p:set>
                                  </p:childTnLst>
                                </p:cTn>
                              </p:par>
                              <p:par>
                                <p:cTn id="115" presetID="6" presetClass="exit" presetSubtype="32" fill="hold" nodeType="withEffect">
                                  <p:stCondLst>
                                    <p:cond delay="0"/>
                                  </p:stCondLst>
                                  <p:childTnLst>
                                    <p:animEffect transition="out" filter="circle(out)">
                                      <p:cBhvr>
                                        <p:cTn id="116" dur="1000"/>
                                        <p:tgtEl>
                                          <p:spTgt spid="43"/>
                                        </p:tgtEl>
                                      </p:cBhvr>
                                    </p:animEffect>
                                    <p:set>
                                      <p:cBhvr>
                                        <p:cTn id="117" dur="1" fill="hold">
                                          <p:stCondLst>
                                            <p:cond delay="999"/>
                                          </p:stCondLst>
                                        </p:cTn>
                                        <p:tgtEl>
                                          <p:spTgt spid="43"/>
                                        </p:tgtEl>
                                        <p:attrNameLst>
                                          <p:attrName>style.visibility</p:attrName>
                                        </p:attrNameLst>
                                      </p:cBhvr>
                                      <p:to>
                                        <p:strVal val="hidden"/>
                                      </p:to>
                                    </p:set>
                                  </p:childTnLst>
                                </p:cTn>
                              </p:par>
                              <p:par>
                                <p:cTn id="118" presetID="6" presetClass="exit" presetSubtype="32" fill="hold" nodeType="withEffect">
                                  <p:stCondLst>
                                    <p:cond delay="0"/>
                                  </p:stCondLst>
                                  <p:childTnLst>
                                    <p:animEffect transition="out" filter="circle(out)">
                                      <p:cBhvr>
                                        <p:cTn id="119" dur="1000"/>
                                        <p:tgtEl>
                                          <p:spTgt spid="44"/>
                                        </p:tgtEl>
                                      </p:cBhvr>
                                    </p:animEffect>
                                    <p:set>
                                      <p:cBhvr>
                                        <p:cTn id="120" dur="1" fill="hold">
                                          <p:stCondLst>
                                            <p:cond delay="9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1000" fill="hold"/>
                                        <p:tgtEl>
                                          <p:spTgt spid="45"/>
                                        </p:tgtEl>
                                        <p:attrNameLst>
                                          <p:attrName>ppt_w</p:attrName>
                                        </p:attrNameLst>
                                      </p:cBhvr>
                                      <p:tavLst>
                                        <p:tav tm="0">
                                          <p:val>
                                            <p:strVal val="#ppt_w*0.70"/>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Effect transition="in" filter="fade">
                                      <p:cBhvr>
                                        <p:cTn id="127" dur="1000"/>
                                        <p:tgtEl>
                                          <p:spTgt spid="45"/>
                                        </p:tgtEl>
                                      </p:cBhvr>
                                    </p:animEffect>
                                  </p:childTnLst>
                                </p:cTn>
                              </p:par>
                              <p:par>
                                <p:cTn id="128" presetID="55" presetClass="entr" presetSubtype="0" fill="hold"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1000" fill="hold"/>
                                        <p:tgtEl>
                                          <p:spTgt spid="46"/>
                                        </p:tgtEl>
                                        <p:attrNameLst>
                                          <p:attrName>ppt_w</p:attrName>
                                        </p:attrNameLst>
                                      </p:cBhvr>
                                      <p:tavLst>
                                        <p:tav tm="0">
                                          <p:val>
                                            <p:strVal val="#ppt_w*0.70"/>
                                          </p:val>
                                        </p:tav>
                                        <p:tav tm="100000">
                                          <p:val>
                                            <p:strVal val="#ppt_w"/>
                                          </p:val>
                                        </p:tav>
                                      </p:tavLst>
                                    </p:anim>
                                    <p:anim calcmode="lin" valueType="num">
                                      <p:cBhvr>
                                        <p:cTn id="131" dur="1000" fill="hold"/>
                                        <p:tgtEl>
                                          <p:spTgt spid="46"/>
                                        </p:tgtEl>
                                        <p:attrNameLst>
                                          <p:attrName>ppt_h</p:attrName>
                                        </p:attrNameLst>
                                      </p:cBhvr>
                                      <p:tavLst>
                                        <p:tav tm="0">
                                          <p:val>
                                            <p:strVal val="#ppt_h"/>
                                          </p:val>
                                        </p:tav>
                                        <p:tav tm="100000">
                                          <p:val>
                                            <p:strVal val="#ppt_h"/>
                                          </p:val>
                                        </p:tav>
                                      </p:tavLst>
                                    </p:anim>
                                    <p:animEffect transition="in" filter="fade">
                                      <p:cBhvr>
                                        <p:cTn id="132" dur="1000"/>
                                        <p:tgtEl>
                                          <p:spTgt spid="46"/>
                                        </p:tgtEl>
                                      </p:cBhvr>
                                    </p:animEffect>
                                  </p:childTnLst>
                                </p:cTn>
                              </p:par>
                              <p:par>
                                <p:cTn id="133" presetID="55"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p:cTn id="135" dur="1000" fill="hold"/>
                                        <p:tgtEl>
                                          <p:spTgt spid="47"/>
                                        </p:tgtEl>
                                        <p:attrNameLst>
                                          <p:attrName>ppt_w</p:attrName>
                                        </p:attrNameLst>
                                      </p:cBhvr>
                                      <p:tavLst>
                                        <p:tav tm="0">
                                          <p:val>
                                            <p:strVal val="#ppt_w*0.70"/>
                                          </p:val>
                                        </p:tav>
                                        <p:tav tm="100000">
                                          <p:val>
                                            <p:strVal val="#ppt_w"/>
                                          </p:val>
                                        </p:tav>
                                      </p:tavLst>
                                    </p:anim>
                                    <p:anim calcmode="lin" valueType="num">
                                      <p:cBhvr>
                                        <p:cTn id="136" dur="1000" fill="hold"/>
                                        <p:tgtEl>
                                          <p:spTgt spid="47"/>
                                        </p:tgtEl>
                                        <p:attrNameLst>
                                          <p:attrName>ppt_h</p:attrName>
                                        </p:attrNameLst>
                                      </p:cBhvr>
                                      <p:tavLst>
                                        <p:tav tm="0">
                                          <p:val>
                                            <p:strVal val="#ppt_h"/>
                                          </p:val>
                                        </p:tav>
                                        <p:tav tm="100000">
                                          <p:val>
                                            <p:strVal val="#ppt_h"/>
                                          </p:val>
                                        </p:tav>
                                      </p:tavLst>
                                    </p:anim>
                                    <p:animEffect transition="in" filter="fade">
                                      <p:cBhvr>
                                        <p:cTn id="137" dur="1000"/>
                                        <p:tgtEl>
                                          <p:spTgt spid="47"/>
                                        </p:tgtEl>
                                      </p:cBhvr>
                                    </p:animEffect>
                                  </p:childTnLst>
                                </p:cTn>
                              </p:par>
                              <p:par>
                                <p:cTn id="138" presetID="55"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1000" fill="hold"/>
                                        <p:tgtEl>
                                          <p:spTgt spid="48"/>
                                        </p:tgtEl>
                                        <p:attrNameLst>
                                          <p:attrName>ppt_w</p:attrName>
                                        </p:attrNameLst>
                                      </p:cBhvr>
                                      <p:tavLst>
                                        <p:tav tm="0">
                                          <p:val>
                                            <p:strVal val="#ppt_w*0.70"/>
                                          </p:val>
                                        </p:tav>
                                        <p:tav tm="100000">
                                          <p:val>
                                            <p:strVal val="#ppt_w"/>
                                          </p:val>
                                        </p:tav>
                                      </p:tavLst>
                                    </p:anim>
                                    <p:anim calcmode="lin" valueType="num">
                                      <p:cBhvr>
                                        <p:cTn id="141" dur="1000" fill="hold"/>
                                        <p:tgtEl>
                                          <p:spTgt spid="48"/>
                                        </p:tgtEl>
                                        <p:attrNameLst>
                                          <p:attrName>ppt_h</p:attrName>
                                        </p:attrNameLst>
                                      </p:cBhvr>
                                      <p:tavLst>
                                        <p:tav tm="0">
                                          <p:val>
                                            <p:strVal val="#ppt_h"/>
                                          </p:val>
                                        </p:tav>
                                        <p:tav tm="100000">
                                          <p:val>
                                            <p:strVal val="#ppt_h"/>
                                          </p:val>
                                        </p:tav>
                                      </p:tavLst>
                                    </p:anim>
                                    <p:animEffect transition="in" filter="fade">
                                      <p:cBhvr>
                                        <p:cTn id="142" dur="1000"/>
                                        <p:tgtEl>
                                          <p:spTgt spid="48"/>
                                        </p:tgtEl>
                                      </p:cBhvr>
                                    </p:animEffect>
                                  </p:childTnLst>
                                </p:cTn>
                              </p:par>
                              <p:par>
                                <p:cTn id="143" presetID="55" presetClass="entr" presetSubtype="0"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p:cTn id="145" dur="1000" fill="hold"/>
                                        <p:tgtEl>
                                          <p:spTgt spid="49"/>
                                        </p:tgtEl>
                                        <p:attrNameLst>
                                          <p:attrName>ppt_w</p:attrName>
                                        </p:attrNameLst>
                                      </p:cBhvr>
                                      <p:tavLst>
                                        <p:tav tm="0">
                                          <p:val>
                                            <p:strVal val="#ppt_w*0.70"/>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Effect transition="in" filter="fade">
                                      <p:cBhvr>
                                        <p:cTn id="147" dur="1000"/>
                                        <p:tgtEl>
                                          <p:spTgt spid="49"/>
                                        </p:tgtEl>
                                      </p:cBhvr>
                                    </p:animEffect>
                                  </p:childTnLst>
                                </p:cTn>
                              </p:par>
                              <p:par>
                                <p:cTn id="148" presetID="55"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1000" fill="hold"/>
                                        <p:tgtEl>
                                          <p:spTgt spid="50"/>
                                        </p:tgtEl>
                                        <p:attrNameLst>
                                          <p:attrName>ppt_w</p:attrName>
                                        </p:attrNameLst>
                                      </p:cBhvr>
                                      <p:tavLst>
                                        <p:tav tm="0">
                                          <p:val>
                                            <p:strVal val="#ppt_w*0.70"/>
                                          </p:val>
                                        </p:tav>
                                        <p:tav tm="100000">
                                          <p:val>
                                            <p:strVal val="#ppt_w"/>
                                          </p:val>
                                        </p:tav>
                                      </p:tavLst>
                                    </p:anim>
                                    <p:anim calcmode="lin" valueType="num">
                                      <p:cBhvr>
                                        <p:cTn id="151" dur="1000" fill="hold"/>
                                        <p:tgtEl>
                                          <p:spTgt spid="50"/>
                                        </p:tgtEl>
                                        <p:attrNameLst>
                                          <p:attrName>ppt_h</p:attrName>
                                        </p:attrNameLst>
                                      </p:cBhvr>
                                      <p:tavLst>
                                        <p:tav tm="0">
                                          <p:val>
                                            <p:strVal val="#ppt_h"/>
                                          </p:val>
                                        </p:tav>
                                        <p:tav tm="100000">
                                          <p:val>
                                            <p:strVal val="#ppt_h"/>
                                          </p:val>
                                        </p:tav>
                                      </p:tavLst>
                                    </p:anim>
                                    <p:animEffect transition="in" filter="fade">
                                      <p:cBhvr>
                                        <p:cTn id="152" dur="1000"/>
                                        <p:tgtEl>
                                          <p:spTgt spid="50"/>
                                        </p:tgtEl>
                                      </p:cBhvr>
                                    </p:animEffect>
                                  </p:childTnLst>
                                </p:cTn>
                              </p:par>
                              <p:par>
                                <p:cTn id="153" presetID="55"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p:cTn id="155" dur="1000" fill="hold"/>
                                        <p:tgtEl>
                                          <p:spTgt spid="51"/>
                                        </p:tgtEl>
                                        <p:attrNameLst>
                                          <p:attrName>ppt_w</p:attrName>
                                        </p:attrNameLst>
                                      </p:cBhvr>
                                      <p:tavLst>
                                        <p:tav tm="0">
                                          <p:val>
                                            <p:strVal val="#ppt_w*0.70"/>
                                          </p:val>
                                        </p:tav>
                                        <p:tav tm="100000">
                                          <p:val>
                                            <p:strVal val="#ppt_w"/>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animEffect transition="in" filter="fade">
                                      <p:cBhvr>
                                        <p:cTn id="157" dur="1000"/>
                                        <p:tgtEl>
                                          <p:spTgt spid="51"/>
                                        </p:tgtEl>
                                      </p:cBhvr>
                                    </p:animEffect>
                                  </p:childTnLst>
                                </p:cTn>
                              </p:par>
                              <p:par>
                                <p:cTn id="158" presetID="55" presetClass="entr" presetSubtype="0"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1000" fill="hold"/>
                                        <p:tgtEl>
                                          <p:spTgt spid="52"/>
                                        </p:tgtEl>
                                        <p:attrNameLst>
                                          <p:attrName>ppt_w</p:attrName>
                                        </p:attrNameLst>
                                      </p:cBhvr>
                                      <p:tavLst>
                                        <p:tav tm="0">
                                          <p:val>
                                            <p:strVal val="#ppt_w*0.70"/>
                                          </p:val>
                                        </p:tav>
                                        <p:tav tm="100000">
                                          <p:val>
                                            <p:strVal val="#ppt_w"/>
                                          </p:val>
                                        </p:tav>
                                      </p:tavLst>
                                    </p:anim>
                                    <p:anim calcmode="lin" valueType="num">
                                      <p:cBhvr>
                                        <p:cTn id="161" dur="1000" fill="hold"/>
                                        <p:tgtEl>
                                          <p:spTgt spid="52"/>
                                        </p:tgtEl>
                                        <p:attrNameLst>
                                          <p:attrName>ppt_h</p:attrName>
                                        </p:attrNameLst>
                                      </p:cBhvr>
                                      <p:tavLst>
                                        <p:tav tm="0">
                                          <p:val>
                                            <p:strVal val="#ppt_h"/>
                                          </p:val>
                                        </p:tav>
                                        <p:tav tm="100000">
                                          <p:val>
                                            <p:strVal val="#ppt_h"/>
                                          </p:val>
                                        </p:tav>
                                      </p:tavLst>
                                    </p:anim>
                                    <p:animEffect transition="in" filter="fade">
                                      <p:cBhvr>
                                        <p:cTn id="162" dur="1000"/>
                                        <p:tgtEl>
                                          <p:spTgt spid="52"/>
                                        </p:tgtEl>
                                      </p:cBhvr>
                                    </p:animEffect>
                                  </p:childTnLst>
                                </p:cTn>
                              </p:par>
                              <p:par>
                                <p:cTn id="163" presetID="55" presetClass="entr" presetSubtype="0" fill="hold"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p:cTn id="165" dur="1000" fill="hold"/>
                                        <p:tgtEl>
                                          <p:spTgt spid="53"/>
                                        </p:tgtEl>
                                        <p:attrNameLst>
                                          <p:attrName>ppt_w</p:attrName>
                                        </p:attrNameLst>
                                      </p:cBhvr>
                                      <p:tavLst>
                                        <p:tav tm="0">
                                          <p:val>
                                            <p:strVal val="#ppt_w*0.70"/>
                                          </p:val>
                                        </p:tav>
                                        <p:tav tm="100000">
                                          <p:val>
                                            <p:strVal val="#ppt_w"/>
                                          </p:val>
                                        </p:tav>
                                      </p:tavLst>
                                    </p:anim>
                                    <p:anim calcmode="lin" valueType="num">
                                      <p:cBhvr>
                                        <p:cTn id="166" dur="1000" fill="hold"/>
                                        <p:tgtEl>
                                          <p:spTgt spid="53"/>
                                        </p:tgtEl>
                                        <p:attrNameLst>
                                          <p:attrName>ppt_h</p:attrName>
                                        </p:attrNameLst>
                                      </p:cBhvr>
                                      <p:tavLst>
                                        <p:tav tm="0">
                                          <p:val>
                                            <p:strVal val="#ppt_h"/>
                                          </p:val>
                                        </p:tav>
                                        <p:tav tm="100000">
                                          <p:val>
                                            <p:strVal val="#ppt_h"/>
                                          </p:val>
                                        </p:tav>
                                      </p:tavLst>
                                    </p:anim>
                                    <p:animEffect transition="in" filter="fade">
                                      <p:cBhvr>
                                        <p:cTn id="167" dur="1000"/>
                                        <p:tgtEl>
                                          <p:spTgt spid="53"/>
                                        </p:tgtEl>
                                      </p:cBhvr>
                                    </p:animEffect>
                                  </p:childTnLst>
                                </p:cTn>
                              </p:par>
                            </p:childTnLst>
                          </p:cTn>
                        </p:par>
                      </p:childTnLst>
                    </p:cTn>
                  </p:par>
                  <p:par>
                    <p:cTn id="168" fill="hold">
                      <p:stCondLst>
                        <p:cond delay="indefinite"/>
                      </p:stCondLst>
                      <p:childTnLst>
                        <p:par>
                          <p:cTn id="169" fill="hold">
                            <p:stCondLst>
                              <p:cond delay="0"/>
                            </p:stCondLst>
                            <p:childTnLst>
                              <p:par>
                                <p:cTn id="170" presetID="6" presetClass="exit" presetSubtype="32" fill="hold" nodeType="clickEffect">
                                  <p:stCondLst>
                                    <p:cond delay="0"/>
                                  </p:stCondLst>
                                  <p:childTnLst>
                                    <p:animEffect transition="out" filter="circle(out)">
                                      <p:cBhvr>
                                        <p:cTn id="171" dur="1000"/>
                                        <p:tgtEl>
                                          <p:spTgt spid="45"/>
                                        </p:tgtEl>
                                      </p:cBhvr>
                                    </p:animEffect>
                                    <p:set>
                                      <p:cBhvr>
                                        <p:cTn id="172" dur="1" fill="hold">
                                          <p:stCondLst>
                                            <p:cond delay="999"/>
                                          </p:stCondLst>
                                        </p:cTn>
                                        <p:tgtEl>
                                          <p:spTgt spid="45"/>
                                        </p:tgtEl>
                                        <p:attrNameLst>
                                          <p:attrName>style.visibility</p:attrName>
                                        </p:attrNameLst>
                                      </p:cBhvr>
                                      <p:to>
                                        <p:strVal val="hidden"/>
                                      </p:to>
                                    </p:set>
                                  </p:childTnLst>
                                </p:cTn>
                              </p:par>
                              <p:par>
                                <p:cTn id="173" presetID="6" presetClass="exit" presetSubtype="32" fill="hold" nodeType="withEffect">
                                  <p:stCondLst>
                                    <p:cond delay="0"/>
                                  </p:stCondLst>
                                  <p:childTnLst>
                                    <p:animEffect transition="out" filter="circle(out)">
                                      <p:cBhvr>
                                        <p:cTn id="174" dur="1000"/>
                                        <p:tgtEl>
                                          <p:spTgt spid="46"/>
                                        </p:tgtEl>
                                      </p:cBhvr>
                                    </p:animEffect>
                                    <p:set>
                                      <p:cBhvr>
                                        <p:cTn id="175" dur="1" fill="hold">
                                          <p:stCondLst>
                                            <p:cond delay="999"/>
                                          </p:stCondLst>
                                        </p:cTn>
                                        <p:tgtEl>
                                          <p:spTgt spid="46"/>
                                        </p:tgtEl>
                                        <p:attrNameLst>
                                          <p:attrName>style.visibility</p:attrName>
                                        </p:attrNameLst>
                                      </p:cBhvr>
                                      <p:to>
                                        <p:strVal val="hidden"/>
                                      </p:to>
                                    </p:set>
                                  </p:childTnLst>
                                </p:cTn>
                              </p:par>
                              <p:par>
                                <p:cTn id="176" presetID="6" presetClass="exit" presetSubtype="32" fill="hold" nodeType="withEffect">
                                  <p:stCondLst>
                                    <p:cond delay="0"/>
                                  </p:stCondLst>
                                  <p:childTnLst>
                                    <p:animEffect transition="out" filter="circle(out)">
                                      <p:cBhvr>
                                        <p:cTn id="177" dur="1000"/>
                                        <p:tgtEl>
                                          <p:spTgt spid="47"/>
                                        </p:tgtEl>
                                      </p:cBhvr>
                                    </p:animEffect>
                                    <p:set>
                                      <p:cBhvr>
                                        <p:cTn id="178" dur="1" fill="hold">
                                          <p:stCondLst>
                                            <p:cond delay="999"/>
                                          </p:stCondLst>
                                        </p:cTn>
                                        <p:tgtEl>
                                          <p:spTgt spid="47"/>
                                        </p:tgtEl>
                                        <p:attrNameLst>
                                          <p:attrName>style.visibility</p:attrName>
                                        </p:attrNameLst>
                                      </p:cBhvr>
                                      <p:to>
                                        <p:strVal val="hidden"/>
                                      </p:to>
                                    </p:set>
                                  </p:childTnLst>
                                </p:cTn>
                              </p:par>
                              <p:par>
                                <p:cTn id="179" presetID="6" presetClass="exit" presetSubtype="32" fill="hold" nodeType="withEffect">
                                  <p:stCondLst>
                                    <p:cond delay="0"/>
                                  </p:stCondLst>
                                  <p:childTnLst>
                                    <p:animEffect transition="out" filter="circle(out)">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6" presetClass="exit" presetSubtype="32" fill="hold" nodeType="withEffect">
                                  <p:stCondLst>
                                    <p:cond delay="0"/>
                                  </p:stCondLst>
                                  <p:childTnLst>
                                    <p:animEffect transition="out" filter="circle(out)">
                                      <p:cBhvr>
                                        <p:cTn id="183" dur="1000"/>
                                        <p:tgtEl>
                                          <p:spTgt spid="49"/>
                                        </p:tgtEl>
                                      </p:cBhvr>
                                    </p:animEffect>
                                    <p:set>
                                      <p:cBhvr>
                                        <p:cTn id="184" dur="1" fill="hold">
                                          <p:stCondLst>
                                            <p:cond delay="999"/>
                                          </p:stCondLst>
                                        </p:cTn>
                                        <p:tgtEl>
                                          <p:spTgt spid="49"/>
                                        </p:tgtEl>
                                        <p:attrNameLst>
                                          <p:attrName>style.visibility</p:attrName>
                                        </p:attrNameLst>
                                      </p:cBhvr>
                                      <p:to>
                                        <p:strVal val="hidden"/>
                                      </p:to>
                                    </p:set>
                                  </p:childTnLst>
                                </p:cTn>
                              </p:par>
                              <p:par>
                                <p:cTn id="185" presetID="6" presetClass="exit" presetSubtype="32" fill="hold" nodeType="withEffect">
                                  <p:stCondLst>
                                    <p:cond delay="0"/>
                                  </p:stCondLst>
                                  <p:childTnLst>
                                    <p:animEffect transition="out" filter="circle(out)">
                                      <p:cBhvr>
                                        <p:cTn id="186" dur="1000"/>
                                        <p:tgtEl>
                                          <p:spTgt spid="50"/>
                                        </p:tgtEl>
                                      </p:cBhvr>
                                    </p:animEffect>
                                    <p:set>
                                      <p:cBhvr>
                                        <p:cTn id="187" dur="1" fill="hold">
                                          <p:stCondLst>
                                            <p:cond delay="999"/>
                                          </p:stCondLst>
                                        </p:cTn>
                                        <p:tgtEl>
                                          <p:spTgt spid="50"/>
                                        </p:tgtEl>
                                        <p:attrNameLst>
                                          <p:attrName>style.visibility</p:attrName>
                                        </p:attrNameLst>
                                      </p:cBhvr>
                                      <p:to>
                                        <p:strVal val="hidden"/>
                                      </p:to>
                                    </p:set>
                                  </p:childTnLst>
                                </p:cTn>
                              </p:par>
                              <p:par>
                                <p:cTn id="188" presetID="6" presetClass="exit" presetSubtype="32" fill="hold" nodeType="withEffect">
                                  <p:stCondLst>
                                    <p:cond delay="0"/>
                                  </p:stCondLst>
                                  <p:childTnLst>
                                    <p:animEffect transition="out" filter="circle(out)">
                                      <p:cBhvr>
                                        <p:cTn id="189" dur="1000"/>
                                        <p:tgtEl>
                                          <p:spTgt spid="51"/>
                                        </p:tgtEl>
                                      </p:cBhvr>
                                    </p:animEffect>
                                    <p:set>
                                      <p:cBhvr>
                                        <p:cTn id="190" dur="1" fill="hold">
                                          <p:stCondLst>
                                            <p:cond delay="999"/>
                                          </p:stCondLst>
                                        </p:cTn>
                                        <p:tgtEl>
                                          <p:spTgt spid="51"/>
                                        </p:tgtEl>
                                        <p:attrNameLst>
                                          <p:attrName>style.visibility</p:attrName>
                                        </p:attrNameLst>
                                      </p:cBhvr>
                                      <p:to>
                                        <p:strVal val="hidden"/>
                                      </p:to>
                                    </p:set>
                                  </p:childTnLst>
                                </p:cTn>
                              </p:par>
                              <p:par>
                                <p:cTn id="191" presetID="6" presetClass="exit" presetSubtype="32" fill="hold" nodeType="withEffect">
                                  <p:stCondLst>
                                    <p:cond delay="0"/>
                                  </p:stCondLst>
                                  <p:childTnLst>
                                    <p:animEffect transition="out" filter="circle(out)">
                                      <p:cBhvr>
                                        <p:cTn id="192" dur="1000"/>
                                        <p:tgtEl>
                                          <p:spTgt spid="52"/>
                                        </p:tgtEl>
                                      </p:cBhvr>
                                    </p:animEffect>
                                    <p:set>
                                      <p:cBhvr>
                                        <p:cTn id="193" dur="1" fill="hold">
                                          <p:stCondLst>
                                            <p:cond delay="999"/>
                                          </p:stCondLst>
                                        </p:cTn>
                                        <p:tgtEl>
                                          <p:spTgt spid="52"/>
                                        </p:tgtEl>
                                        <p:attrNameLst>
                                          <p:attrName>style.visibility</p:attrName>
                                        </p:attrNameLst>
                                      </p:cBhvr>
                                      <p:to>
                                        <p:strVal val="hidden"/>
                                      </p:to>
                                    </p:set>
                                  </p:childTnLst>
                                </p:cTn>
                              </p:par>
                              <p:par>
                                <p:cTn id="194" presetID="6" presetClass="exit" presetSubtype="32" fill="hold" nodeType="withEffect">
                                  <p:stCondLst>
                                    <p:cond delay="0"/>
                                  </p:stCondLst>
                                  <p:childTnLst>
                                    <p:animEffect transition="out" filter="circle(out)">
                                      <p:cBhvr>
                                        <p:cTn id="195" dur="1000"/>
                                        <p:tgtEl>
                                          <p:spTgt spid="53"/>
                                        </p:tgtEl>
                                      </p:cBhvr>
                                    </p:animEffect>
                                    <p:set>
                                      <p:cBhvr>
                                        <p:cTn id="196" dur="1" fill="hold">
                                          <p:stCondLst>
                                            <p:cond delay="999"/>
                                          </p:stCondLst>
                                        </p:cTn>
                                        <p:tgtEl>
                                          <p:spTgt spid="5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5" presetClass="entr" presetSubtype="0" fill="hold" nodeType="clickEffect">
                                  <p:stCondLst>
                                    <p:cond delay="0"/>
                                  </p:stCondLst>
                                  <p:childTnLst>
                                    <p:set>
                                      <p:cBhvr>
                                        <p:cTn id="200" dur="1" fill="hold">
                                          <p:stCondLst>
                                            <p:cond delay="0"/>
                                          </p:stCondLst>
                                        </p:cTn>
                                        <p:tgtEl>
                                          <p:spTgt spid="54"/>
                                        </p:tgtEl>
                                        <p:attrNameLst>
                                          <p:attrName>style.visibility</p:attrName>
                                        </p:attrNameLst>
                                      </p:cBhvr>
                                      <p:to>
                                        <p:strVal val="visible"/>
                                      </p:to>
                                    </p:set>
                                    <p:anim calcmode="lin" valueType="num">
                                      <p:cBhvr>
                                        <p:cTn id="201" dur="1000" fill="hold"/>
                                        <p:tgtEl>
                                          <p:spTgt spid="54"/>
                                        </p:tgtEl>
                                        <p:attrNameLst>
                                          <p:attrName>ppt_w</p:attrName>
                                        </p:attrNameLst>
                                      </p:cBhvr>
                                      <p:tavLst>
                                        <p:tav tm="0">
                                          <p:val>
                                            <p:strVal val="#ppt_w*0.70"/>
                                          </p:val>
                                        </p:tav>
                                        <p:tav tm="100000">
                                          <p:val>
                                            <p:strVal val="#ppt_w"/>
                                          </p:val>
                                        </p:tav>
                                      </p:tavLst>
                                    </p:anim>
                                    <p:anim calcmode="lin" valueType="num">
                                      <p:cBhvr>
                                        <p:cTn id="202" dur="1000" fill="hold"/>
                                        <p:tgtEl>
                                          <p:spTgt spid="54"/>
                                        </p:tgtEl>
                                        <p:attrNameLst>
                                          <p:attrName>ppt_h</p:attrName>
                                        </p:attrNameLst>
                                      </p:cBhvr>
                                      <p:tavLst>
                                        <p:tav tm="0">
                                          <p:val>
                                            <p:strVal val="#ppt_h"/>
                                          </p:val>
                                        </p:tav>
                                        <p:tav tm="100000">
                                          <p:val>
                                            <p:strVal val="#ppt_h"/>
                                          </p:val>
                                        </p:tav>
                                      </p:tavLst>
                                    </p:anim>
                                    <p:animEffect transition="in" filter="fade">
                                      <p:cBhvr>
                                        <p:cTn id="203" dur="1000"/>
                                        <p:tgtEl>
                                          <p:spTgt spid="54"/>
                                        </p:tgtEl>
                                      </p:cBhvr>
                                    </p:animEffect>
                                  </p:childTnLst>
                                </p:cTn>
                              </p:par>
                              <p:par>
                                <p:cTn id="204" presetID="55" presetClass="entr" presetSubtype="0" fill="hold" nodeType="with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1000" fill="hold"/>
                                        <p:tgtEl>
                                          <p:spTgt spid="55"/>
                                        </p:tgtEl>
                                        <p:attrNameLst>
                                          <p:attrName>ppt_w</p:attrName>
                                        </p:attrNameLst>
                                      </p:cBhvr>
                                      <p:tavLst>
                                        <p:tav tm="0">
                                          <p:val>
                                            <p:strVal val="#ppt_w*0.70"/>
                                          </p:val>
                                        </p:tav>
                                        <p:tav tm="100000">
                                          <p:val>
                                            <p:strVal val="#ppt_w"/>
                                          </p:val>
                                        </p:tav>
                                      </p:tavLst>
                                    </p:anim>
                                    <p:anim calcmode="lin" valueType="num">
                                      <p:cBhvr>
                                        <p:cTn id="207" dur="1000" fill="hold"/>
                                        <p:tgtEl>
                                          <p:spTgt spid="55"/>
                                        </p:tgtEl>
                                        <p:attrNameLst>
                                          <p:attrName>ppt_h</p:attrName>
                                        </p:attrNameLst>
                                      </p:cBhvr>
                                      <p:tavLst>
                                        <p:tav tm="0">
                                          <p:val>
                                            <p:strVal val="#ppt_h"/>
                                          </p:val>
                                        </p:tav>
                                        <p:tav tm="100000">
                                          <p:val>
                                            <p:strVal val="#ppt_h"/>
                                          </p:val>
                                        </p:tav>
                                      </p:tavLst>
                                    </p:anim>
                                    <p:animEffect transition="in" filter="fade">
                                      <p:cBhvr>
                                        <p:cTn id="208" dur="1000"/>
                                        <p:tgtEl>
                                          <p:spTgt spid="55"/>
                                        </p:tgtEl>
                                      </p:cBhvr>
                                    </p:animEffect>
                                  </p:childTnLst>
                                </p:cTn>
                              </p:par>
                              <p:par>
                                <p:cTn id="209" presetID="55" presetClass="entr" presetSubtype="0"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1000" fill="hold"/>
                                        <p:tgtEl>
                                          <p:spTgt spid="56"/>
                                        </p:tgtEl>
                                        <p:attrNameLst>
                                          <p:attrName>ppt_w</p:attrName>
                                        </p:attrNameLst>
                                      </p:cBhvr>
                                      <p:tavLst>
                                        <p:tav tm="0">
                                          <p:val>
                                            <p:strVal val="#ppt_w*0.70"/>
                                          </p:val>
                                        </p:tav>
                                        <p:tav tm="100000">
                                          <p:val>
                                            <p:strVal val="#ppt_w"/>
                                          </p:val>
                                        </p:tav>
                                      </p:tavLst>
                                    </p:anim>
                                    <p:anim calcmode="lin" valueType="num">
                                      <p:cBhvr>
                                        <p:cTn id="212" dur="1000" fill="hold"/>
                                        <p:tgtEl>
                                          <p:spTgt spid="56"/>
                                        </p:tgtEl>
                                        <p:attrNameLst>
                                          <p:attrName>ppt_h</p:attrName>
                                        </p:attrNameLst>
                                      </p:cBhvr>
                                      <p:tavLst>
                                        <p:tav tm="0">
                                          <p:val>
                                            <p:strVal val="#ppt_h"/>
                                          </p:val>
                                        </p:tav>
                                        <p:tav tm="100000">
                                          <p:val>
                                            <p:strVal val="#ppt_h"/>
                                          </p:val>
                                        </p:tav>
                                      </p:tavLst>
                                    </p:anim>
                                    <p:animEffect transition="in" filter="fade">
                                      <p:cBhvr>
                                        <p:cTn id="213" dur="1000"/>
                                        <p:tgtEl>
                                          <p:spTgt spid="56"/>
                                        </p:tgtEl>
                                      </p:cBhvr>
                                    </p:animEffect>
                                  </p:childTnLst>
                                </p:cTn>
                              </p:par>
                              <p:par>
                                <p:cTn id="214" presetID="55" presetClass="entr" presetSubtype="0" fill="hold" nodeType="withEffect">
                                  <p:stCondLst>
                                    <p:cond delay="0"/>
                                  </p:stCondLst>
                                  <p:childTnLst>
                                    <p:set>
                                      <p:cBhvr>
                                        <p:cTn id="215" dur="1" fill="hold">
                                          <p:stCondLst>
                                            <p:cond delay="0"/>
                                          </p:stCondLst>
                                        </p:cTn>
                                        <p:tgtEl>
                                          <p:spTgt spid="57"/>
                                        </p:tgtEl>
                                        <p:attrNameLst>
                                          <p:attrName>style.visibility</p:attrName>
                                        </p:attrNameLst>
                                      </p:cBhvr>
                                      <p:to>
                                        <p:strVal val="visible"/>
                                      </p:to>
                                    </p:set>
                                    <p:anim calcmode="lin" valueType="num">
                                      <p:cBhvr>
                                        <p:cTn id="216" dur="1000" fill="hold"/>
                                        <p:tgtEl>
                                          <p:spTgt spid="57"/>
                                        </p:tgtEl>
                                        <p:attrNameLst>
                                          <p:attrName>ppt_w</p:attrName>
                                        </p:attrNameLst>
                                      </p:cBhvr>
                                      <p:tavLst>
                                        <p:tav tm="0">
                                          <p:val>
                                            <p:strVal val="#ppt_w*0.70"/>
                                          </p:val>
                                        </p:tav>
                                        <p:tav tm="100000">
                                          <p:val>
                                            <p:strVal val="#ppt_w"/>
                                          </p:val>
                                        </p:tav>
                                      </p:tavLst>
                                    </p:anim>
                                    <p:anim calcmode="lin" valueType="num">
                                      <p:cBhvr>
                                        <p:cTn id="217" dur="1000" fill="hold"/>
                                        <p:tgtEl>
                                          <p:spTgt spid="57"/>
                                        </p:tgtEl>
                                        <p:attrNameLst>
                                          <p:attrName>ppt_h</p:attrName>
                                        </p:attrNameLst>
                                      </p:cBhvr>
                                      <p:tavLst>
                                        <p:tav tm="0">
                                          <p:val>
                                            <p:strVal val="#ppt_h"/>
                                          </p:val>
                                        </p:tav>
                                        <p:tav tm="100000">
                                          <p:val>
                                            <p:strVal val="#ppt_h"/>
                                          </p:val>
                                        </p:tav>
                                      </p:tavLst>
                                    </p:anim>
                                    <p:animEffect transition="in" filter="fade">
                                      <p:cBhvr>
                                        <p:cTn id="218" dur="1000"/>
                                        <p:tgtEl>
                                          <p:spTgt spid="57"/>
                                        </p:tgtEl>
                                      </p:cBhvr>
                                    </p:animEffect>
                                  </p:childTnLst>
                                </p:cTn>
                              </p:par>
                              <p:par>
                                <p:cTn id="219" presetID="55" presetClass="entr" presetSubtype="0" fill="hold"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p:cTn id="221" dur="1000" fill="hold"/>
                                        <p:tgtEl>
                                          <p:spTgt spid="58"/>
                                        </p:tgtEl>
                                        <p:attrNameLst>
                                          <p:attrName>ppt_w</p:attrName>
                                        </p:attrNameLst>
                                      </p:cBhvr>
                                      <p:tavLst>
                                        <p:tav tm="0">
                                          <p:val>
                                            <p:strVal val="#ppt_w*0.70"/>
                                          </p:val>
                                        </p:tav>
                                        <p:tav tm="100000">
                                          <p:val>
                                            <p:strVal val="#ppt_w"/>
                                          </p:val>
                                        </p:tav>
                                      </p:tavLst>
                                    </p:anim>
                                    <p:anim calcmode="lin" valueType="num">
                                      <p:cBhvr>
                                        <p:cTn id="222" dur="1000" fill="hold"/>
                                        <p:tgtEl>
                                          <p:spTgt spid="58"/>
                                        </p:tgtEl>
                                        <p:attrNameLst>
                                          <p:attrName>ppt_h</p:attrName>
                                        </p:attrNameLst>
                                      </p:cBhvr>
                                      <p:tavLst>
                                        <p:tav tm="0">
                                          <p:val>
                                            <p:strVal val="#ppt_h"/>
                                          </p:val>
                                        </p:tav>
                                        <p:tav tm="100000">
                                          <p:val>
                                            <p:strVal val="#ppt_h"/>
                                          </p:val>
                                        </p:tav>
                                      </p:tavLst>
                                    </p:anim>
                                    <p:animEffect transition="in" filter="fade">
                                      <p:cBhvr>
                                        <p:cTn id="223" dur="1000"/>
                                        <p:tgtEl>
                                          <p:spTgt spid="58"/>
                                        </p:tgtEl>
                                      </p:cBhvr>
                                    </p:animEffect>
                                  </p:childTnLst>
                                </p:cTn>
                              </p:par>
                              <p:par>
                                <p:cTn id="224" presetID="55"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1000" fill="hold"/>
                                        <p:tgtEl>
                                          <p:spTgt spid="59"/>
                                        </p:tgtEl>
                                        <p:attrNameLst>
                                          <p:attrName>ppt_w</p:attrName>
                                        </p:attrNameLst>
                                      </p:cBhvr>
                                      <p:tavLst>
                                        <p:tav tm="0">
                                          <p:val>
                                            <p:strVal val="#ppt_w*0.70"/>
                                          </p:val>
                                        </p:tav>
                                        <p:tav tm="100000">
                                          <p:val>
                                            <p:strVal val="#ppt_w"/>
                                          </p:val>
                                        </p:tav>
                                      </p:tavLst>
                                    </p:anim>
                                    <p:anim calcmode="lin" valueType="num">
                                      <p:cBhvr>
                                        <p:cTn id="227" dur="1000" fill="hold"/>
                                        <p:tgtEl>
                                          <p:spTgt spid="59"/>
                                        </p:tgtEl>
                                        <p:attrNameLst>
                                          <p:attrName>ppt_h</p:attrName>
                                        </p:attrNameLst>
                                      </p:cBhvr>
                                      <p:tavLst>
                                        <p:tav tm="0">
                                          <p:val>
                                            <p:strVal val="#ppt_h"/>
                                          </p:val>
                                        </p:tav>
                                        <p:tav tm="100000">
                                          <p:val>
                                            <p:strVal val="#ppt_h"/>
                                          </p:val>
                                        </p:tav>
                                      </p:tavLst>
                                    </p:anim>
                                    <p:animEffect transition="in" filter="fade">
                                      <p:cBhvr>
                                        <p:cTn id="228" dur="1000"/>
                                        <p:tgtEl>
                                          <p:spTgt spid="59"/>
                                        </p:tgtEl>
                                      </p:cBhvr>
                                    </p:animEffect>
                                  </p:childTnLst>
                                </p:cTn>
                              </p:par>
                              <p:par>
                                <p:cTn id="229" presetID="55" presetClass="entr" presetSubtype="0" fill="hold" nodeType="withEffect">
                                  <p:stCondLst>
                                    <p:cond delay="0"/>
                                  </p:stCondLst>
                                  <p:childTnLst>
                                    <p:set>
                                      <p:cBhvr>
                                        <p:cTn id="230" dur="1" fill="hold">
                                          <p:stCondLst>
                                            <p:cond delay="0"/>
                                          </p:stCondLst>
                                        </p:cTn>
                                        <p:tgtEl>
                                          <p:spTgt spid="60"/>
                                        </p:tgtEl>
                                        <p:attrNameLst>
                                          <p:attrName>style.visibility</p:attrName>
                                        </p:attrNameLst>
                                      </p:cBhvr>
                                      <p:to>
                                        <p:strVal val="visible"/>
                                      </p:to>
                                    </p:set>
                                    <p:anim calcmode="lin" valueType="num">
                                      <p:cBhvr>
                                        <p:cTn id="231" dur="1000" fill="hold"/>
                                        <p:tgtEl>
                                          <p:spTgt spid="60"/>
                                        </p:tgtEl>
                                        <p:attrNameLst>
                                          <p:attrName>ppt_w</p:attrName>
                                        </p:attrNameLst>
                                      </p:cBhvr>
                                      <p:tavLst>
                                        <p:tav tm="0">
                                          <p:val>
                                            <p:strVal val="#ppt_w*0.70"/>
                                          </p:val>
                                        </p:tav>
                                        <p:tav tm="100000">
                                          <p:val>
                                            <p:strVal val="#ppt_w"/>
                                          </p:val>
                                        </p:tav>
                                      </p:tavLst>
                                    </p:anim>
                                    <p:anim calcmode="lin" valueType="num">
                                      <p:cBhvr>
                                        <p:cTn id="232" dur="1000" fill="hold"/>
                                        <p:tgtEl>
                                          <p:spTgt spid="60"/>
                                        </p:tgtEl>
                                        <p:attrNameLst>
                                          <p:attrName>ppt_h</p:attrName>
                                        </p:attrNameLst>
                                      </p:cBhvr>
                                      <p:tavLst>
                                        <p:tav tm="0">
                                          <p:val>
                                            <p:strVal val="#ppt_h"/>
                                          </p:val>
                                        </p:tav>
                                        <p:tav tm="100000">
                                          <p:val>
                                            <p:strVal val="#ppt_h"/>
                                          </p:val>
                                        </p:tav>
                                      </p:tavLst>
                                    </p:anim>
                                    <p:animEffect transition="in" filter="fade">
                                      <p:cBhvr>
                                        <p:cTn id="233" dur="1000"/>
                                        <p:tgtEl>
                                          <p:spTgt spid="60"/>
                                        </p:tgtEl>
                                      </p:cBhvr>
                                    </p:animEffect>
                                  </p:childTnLst>
                                </p:cTn>
                              </p:par>
                              <p:par>
                                <p:cTn id="234" presetID="55" presetClass="entr" presetSubtype="0" fill="hold" nodeType="withEffect">
                                  <p:stCondLst>
                                    <p:cond delay="0"/>
                                  </p:stCondLst>
                                  <p:childTnLst>
                                    <p:set>
                                      <p:cBhvr>
                                        <p:cTn id="235" dur="1" fill="hold">
                                          <p:stCondLst>
                                            <p:cond delay="0"/>
                                          </p:stCondLst>
                                        </p:cTn>
                                        <p:tgtEl>
                                          <p:spTgt spid="61"/>
                                        </p:tgtEl>
                                        <p:attrNameLst>
                                          <p:attrName>style.visibility</p:attrName>
                                        </p:attrNameLst>
                                      </p:cBhvr>
                                      <p:to>
                                        <p:strVal val="visible"/>
                                      </p:to>
                                    </p:set>
                                    <p:anim calcmode="lin" valueType="num">
                                      <p:cBhvr>
                                        <p:cTn id="236" dur="1000" fill="hold"/>
                                        <p:tgtEl>
                                          <p:spTgt spid="61"/>
                                        </p:tgtEl>
                                        <p:attrNameLst>
                                          <p:attrName>ppt_w</p:attrName>
                                        </p:attrNameLst>
                                      </p:cBhvr>
                                      <p:tavLst>
                                        <p:tav tm="0">
                                          <p:val>
                                            <p:strVal val="#ppt_w*0.70"/>
                                          </p:val>
                                        </p:tav>
                                        <p:tav tm="100000">
                                          <p:val>
                                            <p:strVal val="#ppt_w"/>
                                          </p:val>
                                        </p:tav>
                                      </p:tavLst>
                                    </p:anim>
                                    <p:anim calcmode="lin" valueType="num">
                                      <p:cBhvr>
                                        <p:cTn id="237" dur="1000" fill="hold"/>
                                        <p:tgtEl>
                                          <p:spTgt spid="61"/>
                                        </p:tgtEl>
                                        <p:attrNameLst>
                                          <p:attrName>ppt_h</p:attrName>
                                        </p:attrNameLst>
                                      </p:cBhvr>
                                      <p:tavLst>
                                        <p:tav tm="0">
                                          <p:val>
                                            <p:strVal val="#ppt_h"/>
                                          </p:val>
                                        </p:tav>
                                        <p:tav tm="100000">
                                          <p:val>
                                            <p:strVal val="#ppt_h"/>
                                          </p:val>
                                        </p:tav>
                                      </p:tavLst>
                                    </p:anim>
                                    <p:animEffect transition="in" filter="fade">
                                      <p:cBhvr>
                                        <p:cTn id="238" dur="1000"/>
                                        <p:tgtEl>
                                          <p:spTgt spid="61"/>
                                        </p:tgtEl>
                                      </p:cBhvr>
                                    </p:animEffect>
                                  </p:childTnLst>
                                </p:cTn>
                              </p:par>
                              <p:par>
                                <p:cTn id="239" presetID="55" presetClass="entr" presetSubtype="0" fill="hold"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1000" fill="hold"/>
                                        <p:tgtEl>
                                          <p:spTgt spid="74"/>
                                        </p:tgtEl>
                                        <p:attrNameLst>
                                          <p:attrName>ppt_w</p:attrName>
                                        </p:attrNameLst>
                                      </p:cBhvr>
                                      <p:tavLst>
                                        <p:tav tm="0">
                                          <p:val>
                                            <p:strVal val="#ppt_w*0.70"/>
                                          </p:val>
                                        </p:tav>
                                        <p:tav tm="100000">
                                          <p:val>
                                            <p:strVal val="#ppt_w"/>
                                          </p:val>
                                        </p:tav>
                                      </p:tavLst>
                                    </p:anim>
                                    <p:anim calcmode="lin" valueType="num">
                                      <p:cBhvr>
                                        <p:cTn id="242" dur="1000" fill="hold"/>
                                        <p:tgtEl>
                                          <p:spTgt spid="74"/>
                                        </p:tgtEl>
                                        <p:attrNameLst>
                                          <p:attrName>ppt_h</p:attrName>
                                        </p:attrNameLst>
                                      </p:cBhvr>
                                      <p:tavLst>
                                        <p:tav tm="0">
                                          <p:val>
                                            <p:strVal val="#ppt_h"/>
                                          </p:val>
                                        </p:tav>
                                        <p:tav tm="100000">
                                          <p:val>
                                            <p:strVal val="#ppt_h"/>
                                          </p:val>
                                        </p:tav>
                                      </p:tavLst>
                                    </p:anim>
                                    <p:animEffect transition="in" filter="fade">
                                      <p:cBhvr>
                                        <p:cTn id="243" dur="1000"/>
                                        <p:tgtEl>
                                          <p:spTgt spid="74"/>
                                        </p:tgtEl>
                                      </p:cBhvr>
                                    </p:animEffect>
                                  </p:childTnLst>
                                </p:cTn>
                              </p:par>
                              <p:par>
                                <p:cTn id="244" presetID="55" presetClass="entr" presetSubtype="0" fill="hold" nodeType="withEffect">
                                  <p:stCondLst>
                                    <p:cond delay="0"/>
                                  </p:stCondLst>
                                  <p:childTnLst>
                                    <p:set>
                                      <p:cBhvr>
                                        <p:cTn id="245" dur="1" fill="hold">
                                          <p:stCondLst>
                                            <p:cond delay="0"/>
                                          </p:stCondLst>
                                        </p:cTn>
                                        <p:tgtEl>
                                          <p:spTgt spid="75"/>
                                        </p:tgtEl>
                                        <p:attrNameLst>
                                          <p:attrName>style.visibility</p:attrName>
                                        </p:attrNameLst>
                                      </p:cBhvr>
                                      <p:to>
                                        <p:strVal val="visible"/>
                                      </p:to>
                                    </p:set>
                                    <p:anim calcmode="lin" valueType="num">
                                      <p:cBhvr>
                                        <p:cTn id="246" dur="1000" fill="hold"/>
                                        <p:tgtEl>
                                          <p:spTgt spid="75"/>
                                        </p:tgtEl>
                                        <p:attrNameLst>
                                          <p:attrName>ppt_w</p:attrName>
                                        </p:attrNameLst>
                                      </p:cBhvr>
                                      <p:tavLst>
                                        <p:tav tm="0">
                                          <p:val>
                                            <p:strVal val="#ppt_w*0.70"/>
                                          </p:val>
                                        </p:tav>
                                        <p:tav tm="100000">
                                          <p:val>
                                            <p:strVal val="#ppt_w"/>
                                          </p:val>
                                        </p:tav>
                                      </p:tavLst>
                                    </p:anim>
                                    <p:anim calcmode="lin" valueType="num">
                                      <p:cBhvr>
                                        <p:cTn id="247" dur="1000" fill="hold"/>
                                        <p:tgtEl>
                                          <p:spTgt spid="75"/>
                                        </p:tgtEl>
                                        <p:attrNameLst>
                                          <p:attrName>ppt_h</p:attrName>
                                        </p:attrNameLst>
                                      </p:cBhvr>
                                      <p:tavLst>
                                        <p:tav tm="0">
                                          <p:val>
                                            <p:strVal val="#ppt_h"/>
                                          </p:val>
                                        </p:tav>
                                        <p:tav tm="100000">
                                          <p:val>
                                            <p:strVal val="#ppt_h"/>
                                          </p:val>
                                        </p:tav>
                                      </p:tavLst>
                                    </p:anim>
                                    <p:animEffect transition="in" filter="fade">
                                      <p:cBhvr>
                                        <p:cTn id="248" dur="1000"/>
                                        <p:tgtEl>
                                          <p:spTgt spid="75"/>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nodeType="clickEffect">
                                  <p:stCondLst>
                                    <p:cond delay="0"/>
                                  </p:stCondLst>
                                  <p:childTnLst>
                                    <p:animEffect transition="out" filter="circle(out)">
                                      <p:cBhvr>
                                        <p:cTn id="252" dur="1000"/>
                                        <p:tgtEl>
                                          <p:spTgt spid="54"/>
                                        </p:tgtEl>
                                      </p:cBhvr>
                                    </p:animEffect>
                                    <p:set>
                                      <p:cBhvr>
                                        <p:cTn id="253" dur="1" fill="hold">
                                          <p:stCondLst>
                                            <p:cond delay="999"/>
                                          </p:stCondLst>
                                        </p:cTn>
                                        <p:tgtEl>
                                          <p:spTgt spid="54"/>
                                        </p:tgtEl>
                                        <p:attrNameLst>
                                          <p:attrName>style.visibility</p:attrName>
                                        </p:attrNameLst>
                                      </p:cBhvr>
                                      <p:to>
                                        <p:strVal val="hidden"/>
                                      </p:to>
                                    </p:set>
                                  </p:childTnLst>
                                </p:cTn>
                              </p:par>
                              <p:par>
                                <p:cTn id="254" presetID="6" presetClass="exit" presetSubtype="32" fill="hold" nodeType="withEffect">
                                  <p:stCondLst>
                                    <p:cond delay="0"/>
                                  </p:stCondLst>
                                  <p:childTnLst>
                                    <p:animEffect transition="out" filter="circle(out)">
                                      <p:cBhvr>
                                        <p:cTn id="255" dur="1000"/>
                                        <p:tgtEl>
                                          <p:spTgt spid="55"/>
                                        </p:tgtEl>
                                      </p:cBhvr>
                                    </p:animEffect>
                                    <p:set>
                                      <p:cBhvr>
                                        <p:cTn id="256" dur="1" fill="hold">
                                          <p:stCondLst>
                                            <p:cond delay="999"/>
                                          </p:stCondLst>
                                        </p:cTn>
                                        <p:tgtEl>
                                          <p:spTgt spid="55"/>
                                        </p:tgtEl>
                                        <p:attrNameLst>
                                          <p:attrName>style.visibility</p:attrName>
                                        </p:attrNameLst>
                                      </p:cBhvr>
                                      <p:to>
                                        <p:strVal val="hidden"/>
                                      </p:to>
                                    </p:set>
                                  </p:childTnLst>
                                </p:cTn>
                              </p:par>
                              <p:par>
                                <p:cTn id="257" presetID="6" presetClass="exit" presetSubtype="32" fill="hold" nodeType="withEffect">
                                  <p:stCondLst>
                                    <p:cond delay="0"/>
                                  </p:stCondLst>
                                  <p:childTnLst>
                                    <p:animEffect transition="out" filter="circle(out)">
                                      <p:cBhvr>
                                        <p:cTn id="258" dur="1000"/>
                                        <p:tgtEl>
                                          <p:spTgt spid="56"/>
                                        </p:tgtEl>
                                      </p:cBhvr>
                                    </p:animEffect>
                                    <p:set>
                                      <p:cBhvr>
                                        <p:cTn id="259" dur="1" fill="hold">
                                          <p:stCondLst>
                                            <p:cond delay="999"/>
                                          </p:stCondLst>
                                        </p:cTn>
                                        <p:tgtEl>
                                          <p:spTgt spid="56"/>
                                        </p:tgtEl>
                                        <p:attrNameLst>
                                          <p:attrName>style.visibility</p:attrName>
                                        </p:attrNameLst>
                                      </p:cBhvr>
                                      <p:to>
                                        <p:strVal val="hidden"/>
                                      </p:to>
                                    </p:set>
                                  </p:childTnLst>
                                </p:cTn>
                              </p:par>
                              <p:par>
                                <p:cTn id="260" presetID="6" presetClass="exit" presetSubtype="32" fill="hold" nodeType="withEffect">
                                  <p:stCondLst>
                                    <p:cond delay="0"/>
                                  </p:stCondLst>
                                  <p:childTnLst>
                                    <p:animEffect transition="out" filter="circle(out)">
                                      <p:cBhvr>
                                        <p:cTn id="261" dur="1000"/>
                                        <p:tgtEl>
                                          <p:spTgt spid="57"/>
                                        </p:tgtEl>
                                      </p:cBhvr>
                                    </p:animEffect>
                                    <p:set>
                                      <p:cBhvr>
                                        <p:cTn id="262" dur="1" fill="hold">
                                          <p:stCondLst>
                                            <p:cond delay="999"/>
                                          </p:stCondLst>
                                        </p:cTn>
                                        <p:tgtEl>
                                          <p:spTgt spid="57"/>
                                        </p:tgtEl>
                                        <p:attrNameLst>
                                          <p:attrName>style.visibility</p:attrName>
                                        </p:attrNameLst>
                                      </p:cBhvr>
                                      <p:to>
                                        <p:strVal val="hidden"/>
                                      </p:to>
                                    </p:set>
                                  </p:childTnLst>
                                </p:cTn>
                              </p:par>
                              <p:par>
                                <p:cTn id="263" presetID="6" presetClass="exit" presetSubtype="32" fill="hold" nodeType="withEffect">
                                  <p:stCondLst>
                                    <p:cond delay="0"/>
                                  </p:stCondLst>
                                  <p:childTnLst>
                                    <p:animEffect transition="out" filter="circle(out)">
                                      <p:cBhvr>
                                        <p:cTn id="264" dur="1000"/>
                                        <p:tgtEl>
                                          <p:spTgt spid="58"/>
                                        </p:tgtEl>
                                      </p:cBhvr>
                                    </p:animEffect>
                                    <p:set>
                                      <p:cBhvr>
                                        <p:cTn id="265" dur="1" fill="hold">
                                          <p:stCondLst>
                                            <p:cond delay="999"/>
                                          </p:stCondLst>
                                        </p:cTn>
                                        <p:tgtEl>
                                          <p:spTgt spid="58"/>
                                        </p:tgtEl>
                                        <p:attrNameLst>
                                          <p:attrName>style.visibility</p:attrName>
                                        </p:attrNameLst>
                                      </p:cBhvr>
                                      <p:to>
                                        <p:strVal val="hidden"/>
                                      </p:to>
                                    </p:set>
                                  </p:childTnLst>
                                </p:cTn>
                              </p:par>
                              <p:par>
                                <p:cTn id="266" presetID="6" presetClass="exit" presetSubtype="32" fill="hold" nodeType="withEffect">
                                  <p:stCondLst>
                                    <p:cond delay="0"/>
                                  </p:stCondLst>
                                  <p:childTnLst>
                                    <p:animEffect transition="out" filter="circle(out)">
                                      <p:cBhvr>
                                        <p:cTn id="267" dur="1000"/>
                                        <p:tgtEl>
                                          <p:spTgt spid="59"/>
                                        </p:tgtEl>
                                      </p:cBhvr>
                                    </p:animEffect>
                                    <p:set>
                                      <p:cBhvr>
                                        <p:cTn id="268" dur="1" fill="hold">
                                          <p:stCondLst>
                                            <p:cond delay="999"/>
                                          </p:stCondLst>
                                        </p:cTn>
                                        <p:tgtEl>
                                          <p:spTgt spid="59"/>
                                        </p:tgtEl>
                                        <p:attrNameLst>
                                          <p:attrName>style.visibility</p:attrName>
                                        </p:attrNameLst>
                                      </p:cBhvr>
                                      <p:to>
                                        <p:strVal val="hidden"/>
                                      </p:to>
                                    </p:set>
                                  </p:childTnLst>
                                </p:cTn>
                              </p:par>
                              <p:par>
                                <p:cTn id="269" presetID="6" presetClass="exit" presetSubtype="32" fill="hold" nodeType="withEffect">
                                  <p:stCondLst>
                                    <p:cond delay="0"/>
                                  </p:stCondLst>
                                  <p:childTnLst>
                                    <p:animEffect transition="out" filter="circle(out)">
                                      <p:cBhvr>
                                        <p:cTn id="270" dur="1000"/>
                                        <p:tgtEl>
                                          <p:spTgt spid="60"/>
                                        </p:tgtEl>
                                      </p:cBhvr>
                                    </p:animEffect>
                                    <p:set>
                                      <p:cBhvr>
                                        <p:cTn id="271" dur="1" fill="hold">
                                          <p:stCondLst>
                                            <p:cond delay="999"/>
                                          </p:stCondLst>
                                        </p:cTn>
                                        <p:tgtEl>
                                          <p:spTgt spid="60"/>
                                        </p:tgtEl>
                                        <p:attrNameLst>
                                          <p:attrName>style.visibility</p:attrName>
                                        </p:attrNameLst>
                                      </p:cBhvr>
                                      <p:to>
                                        <p:strVal val="hidden"/>
                                      </p:to>
                                    </p:set>
                                  </p:childTnLst>
                                </p:cTn>
                              </p:par>
                              <p:par>
                                <p:cTn id="272" presetID="6" presetClass="exit" presetSubtype="32" fill="hold" nodeType="withEffect">
                                  <p:stCondLst>
                                    <p:cond delay="0"/>
                                  </p:stCondLst>
                                  <p:childTnLst>
                                    <p:animEffect transition="out" filter="circle(out)">
                                      <p:cBhvr>
                                        <p:cTn id="273" dur="1000"/>
                                        <p:tgtEl>
                                          <p:spTgt spid="61"/>
                                        </p:tgtEl>
                                      </p:cBhvr>
                                    </p:animEffect>
                                    <p:set>
                                      <p:cBhvr>
                                        <p:cTn id="274" dur="1" fill="hold">
                                          <p:stCondLst>
                                            <p:cond delay="999"/>
                                          </p:stCondLst>
                                        </p:cTn>
                                        <p:tgtEl>
                                          <p:spTgt spid="61"/>
                                        </p:tgtEl>
                                        <p:attrNameLst>
                                          <p:attrName>style.visibility</p:attrName>
                                        </p:attrNameLst>
                                      </p:cBhvr>
                                      <p:to>
                                        <p:strVal val="hidden"/>
                                      </p:to>
                                    </p:set>
                                  </p:childTnLst>
                                </p:cTn>
                              </p:par>
                              <p:par>
                                <p:cTn id="275" presetID="6" presetClass="exit" presetSubtype="32" fill="hold" nodeType="withEffect">
                                  <p:stCondLst>
                                    <p:cond delay="0"/>
                                  </p:stCondLst>
                                  <p:childTnLst>
                                    <p:animEffect transition="out" filter="circle(out)">
                                      <p:cBhvr>
                                        <p:cTn id="276" dur="1000"/>
                                        <p:tgtEl>
                                          <p:spTgt spid="74"/>
                                        </p:tgtEl>
                                      </p:cBhvr>
                                    </p:animEffect>
                                    <p:set>
                                      <p:cBhvr>
                                        <p:cTn id="277" dur="1" fill="hold">
                                          <p:stCondLst>
                                            <p:cond delay="999"/>
                                          </p:stCondLst>
                                        </p:cTn>
                                        <p:tgtEl>
                                          <p:spTgt spid="74"/>
                                        </p:tgtEl>
                                        <p:attrNameLst>
                                          <p:attrName>style.visibility</p:attrName>
                                        </p:attrNameLst>
                                      </p:cBhvr>
                                      <p:to>
                                        <p:strVal val="hidden"/>
                                      </p:to>
                                    </p:set>
                                  </p:childTnLst>
                                </p:cTn>
                              </p:par>
                              <p:par>
                                <p:cTn id="278" presetID="6" presetClass="exit" presetSubtype="32" fill="hold" nodeType="withEffect">
                                  <p:stCondLst>
                                    <p:cond delay="0"/>
                                  </p:stCondLst>
                                  <p:childTnLst>
                                    <p:animEffect transition="out" filter="circle(out)">
                                      <p:cBhvr>
                                        <p:cTn id="279" dur="1000"/>
                                        <p:tgtEl>
                                          <p:spTgt spid="75"/>
                                        </p:tgtEl>
                                      </p:cBhvr>
                                    </p:animEffect>
                                    <p:set>
                                      <p:cBhvr>
                                        <p:cTn id="280" dur="1" fill="hold">
                                          <p:stCondLst>
                                            <p:cond delay="999"/>
                                          </p:stCondLst>
                                        </p:cTn>
                                        <p:tgtEl>
                                          <p:spTgt spid="75"/>
                                        </p:tgtEl>
                                        <p:attrNameLst>
                                          <p:attrName>style.visibility</p:attrName>
                                        </p:attrNameLst>
                                      </p:cBhvr>
                                      <p:to>
                                        <p:strVal val="hidden"/>
                                      </p:to>
                                    </p:set>
                                  </p:childTnLst>
                                </p:cTn>
                              </p:par>
                              <p:par>
                                <p:cTn id="281" presetID="10" presetClass="entr" presetSubtype="0" fill="hold" nodeType="withEffect">
                                  <p:stCondLst>
                                    <p:cond delay="0"/>
                                  </p:stCondLst>
                                  <p:childTnLst>
                                    <p:set>
                                      <p:cBhvr>
                                        <p:cTn id="282" dur="1" fill="hold">
                                          <p:stCondLst>
                                            <p:cond delay="0"/>
                                          </p:stCondLst>
                                        </p:cTn>
                                        <p:tgtEl>
                                          <p:spTgt spid="77"/>
                                        </p:tgtEl>
                                        <p:attrNameLst>
                                          <p:attrName>style.visibility</p:attrName>
                                        </p:attrNameLst>
                                      </p:cBhvr>
                                      <p:to>
                                        <p:strVal val="visible"/>
                                      </p:to>
                                    </p:set>
                                    <p:animEffect transition="in" filter="fade">
                                      <p:cBhvr>
                                        <p:cTn id="28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76" grpId="0" animBg="1"/>
      <p:bldP spid="7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397565" y="-122058"/>
            <a:ext cx="11579087" cy="6929892"/>
          </a:xfrm>
          <a:prstGeom prst="rect">
            <a:avLst/>
          </a:prstGeom>
        </p:spPr>
      </p:pic>
      <p:sp>
        <p:nvSpPr>
          <p:cNvPr id="62" name="TextBox 61">
            <a:extLst>
              <a:ext uri="{FF2B5EF4-FFF2-40B4-BE49-F238E27FC236}">
                <a16:creationId xmlns:a16="http://schemas.microsoft.com/office/drawing/2014/main" id="{6A7689E7-C76B-4944-8BBB-19B627BB34F4}"/>
              </a:ext>
            </a:extLst>
          </p:cNvPr>
          <p:cNvSpPr txBox="1"/>
          <p:nvPr/>
        </p:nvSpPr>
        <p:spPr>
          <a:xfrm>
            <a:off x="4274496" y="375998"/>
            <a:ext cx="4840355" cy="5632311"/>
          </a:xfrm>
          <a:custGeom>
            <a:avLst/>
            <a:gdLst>
              <a:gd name="connsiteX0" fmla="*/ 0 w 4840355"/>
              <a:gd name="connsiteY0" fmla="*/ 0 h 5632311"/>
              <a:gd name="connsiteX1" fmla="*/ 4840355 w 4840355"/>
              <a:gd name="connsiteY1" fmla="*/ 0 h 5632311"/>
              <a:gd name="connsiteX2" fmla="*/ 4840355 w 4840355"/>
              <a:gd name="connsiteY2" fmla="*/ 5632311 h 5632311"/>
              <a:gd name="connsiteX3" fmla="*/ 0 w 4840355"/>
              <a:gd name="connsiteY3" fmla="*/ 5632311 h 5632311"/>
              <a:gd name="connsiteX4" fmla="*/ 0 w 4840355"/>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algn="ctr">
              <a:defRPr/>
            </a:pPr>
            <a:r>
              <a:rPr lang="en-US" sz="3600" b="1" kern="0" dirty="0">
                <a:solidFill>
                  <a:srgbClr val="017A45"/>
                </a:solidFill>
                <a:latin typeface="等线" panose="020F0502020204030204"/>
              </a:rPr>
              <a:t>  9 : 9  = 1 </a:t>
            </a:r>
          </a:p>
          <a:p>
            <a:pPr algn="ctr">
              <a:defRPr/>
            </a:pPr>
            <a:r>
              <a:rPr lang="en-US" sz="3600" b="1" kern="0" dirty="0">
                <a:solidFill>
                  <a:srgbClr val="017A45"/>
                </a:solidFill>
                <a:latin typeface="等线" panose="020F0502020204030204"/>
              </a:rPr>
              <a:t> 18 : 9 = 2</a:t>
            </a:r>
          </a:p>
          <a:p>
            <a:pPr algn="ctr">
              <a:defRPr/>
            </a:pPr>
            <a:r>
              <a:rPr lang="en-US" sz="3600" b="1" kern="0" dirty="0">
                <a:solidFill>
                  <a:srgbClr val="017A45"/>
                </a:solidFill>
                <a:latin typeface="等线" panose="020F0502020204030204"/>
              </a:rPr>
              <a:t> 27 : 9 = 3</a:t>
            </a:r>
          </a:p>
          <a:p>
            <a:pPr algn="ctr">
              <a:defRPr/>
            </a:pPr>
            <a:r>
              <a:rPr lang="en-US" sz="3600" b="1" kern="0" dirty="0">
                <a:solidFill>
                  <a:srgbClr val="017A45"/>
                </a:solidFill>
                <a:latin typeface="等线" panose="020F0502020204030204"/>
              </a:rPr>
              <a:t>36 : 9 = 4</a:t>
            </a:r>
          </a:p>
          <a:p>
            <a:pPr algn="ctr">
              <a:defRPr/>
            </a:pPr>
            <a:r>
              <a:rPr lang="en-US" sz="3600" b="1" kern="0" dirty="0">
                <a:solidFill>
                  <a:srgbClr val="017A45"/>
                </a:solidFill>
                <a:latin typeface="等线" panose="020F0502020204030204"/>
              </a:rPr>
              <a:t> 45 : 9 = 5</a:t>
            </a:r>
          </a:p>
          <a:p>
            <a:pPr algn="ctr">
              <a:defRPr/>
            </a:pPr>
            <a:r>
              <a:rPr lang="en-US" sz="3600" b="1" kern="0" dirty="0">
                <a:solidFill>
                  <a:srgbClr val="017A45"/>
                </a:solidFill>
                <a:latin typeface="等线" panose="020F0502020204030204"/>
              </a:rPr>
              <a:t> 54 : 9 = 6</a:t>
            </a:r>
          </a:p>
          <a:p>
            <a:pPr algn="ctr">
              <a:defRPr/>
            </a:pPr>
            <a:r>
              <a:rPr lang="en-US" sz="3600" b="1" kern="0" dirty="0">
                <a:solidFill>
                  <a:srgbClr val="017A45"/>
                </a:solidFill>
                <a:latin typeface="等线" panose="020F0502020204030204"/>
              </a:rPr>
              <a:t> 63 : 9 = 7</a:t>
            </a:r>
          </a:p>
          <a:p>
            <a:pPr algn="ctr">
              <a:defRPr/>
            </a:pPr>
            <a:r>
              <a:rPr lang="en-US" sz="3600" b="1" kern="0" dirty="0">
                <a:solidFill>
                  <a:srgbClr val="017A45"/>
                </a:solidFill>
                <a:latin typeface="等线" panose="020F0502020204030204"/>
              </a:rPr>
              <a:t> 72 : 9 = 8</a:t>
            </a:r>
          </a:p>
          <a:p>
            <a:pPr algn="ctr">
              <a:defRPr/>
            </a:pPr>
            <a:r>
              <a:rPr lang="en-US" sz="3600" b="1" kern="0" dirty="0">
                <a:solidFill>
                  <a:srgbClr val="017A45"/>
                </a:solidFill>
                <a:latin typeface="等线" panose="020F0502020204030204"/>
              </a:rPr>
              <a:t>  81 : 9 = 9</a:t>
            </a:r>
          </a:p>
          <a:p>
            <a:pPr algn="ctr">
              <a:defRPr/>
            </a:pPr>
            <a:r>
              <a:rPr lang="en-US" sz="3600" b="1" kern="0" dirty="0">
                <a:solidFill>
                  <a:srgbClr val="017A45"/>
                </a:solidFill>
                <a:latin typeface="等线" panose="020F0502020204030204"/>
              </a:rPr>
              <a:t>    90 : 9 = 10</a:t>
            </a:r>
          </a:p>
        </p:txBody>
      </p:sp>
      <p:pic>
        <p:nvPicPr>
          <p:cNvPr id="63" name="图片 9">
            <a:extLst>
              <a:ext uri="{FF2B5EF4-FFF2-40B4-BE49-F238E27FC236}">
                <a16:creationId xmlns:a16="http://schemas.microsoft.com/office/drawing/2014/main" id="{E755F869-1D2D-44FB-9371-209D58308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a:extLst>
              <a:ext uri="{FF2B5EF4-FFF2-40B4-BE49-F238E27FC236}">
                <a16:creationId xmlns:a16="http://schemas.microsoft.com/office/drawing/2014/main" id="{F9D783F6-FB71-4B4C-8CA3-468B7C2FCF88}"/>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48685" y="362312"/>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a:extLst>
              <a:ext uri="{FF2B5EF4-FFF2-40B4-BE49-F238E27FC236}">
                <a16:creationId xmlns:a16="http://schemas.microsoft.com/office/drawing/2014/main" id="{157789CA-8474-4B25-99D9-D594F9A3150A}"/>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82877" y="849691"/>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ompound adjectives | Baamboozle">
            <a:extLst>
              <a:ext uri="{FF2B5EF4-FFF2-40B4-BE49-F238E27FC236}">
                <a16:creationId xmlns:a16="http://schemas.microsoft.com/office/drawing/2014/main" id="{1C211275-F5F2-4591-BEC5-82483FB71A99}"/>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701517" y="1479889"/>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a:extLst>
              <a:ext uri="{FF2B5EF4-FFF2-40B4-BE49-F238E27FC236}">
                <a16:creationId xmlns:a16="http://schemas.microsoft.com/office/drawing/2014/main" id="{D90B9247-3D38-4E96-BCF3-625C9138E4E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93911" y="1997852"/>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a:extLst>
              <a:ext uri="{FF2B5EF4-FFF2-40B4-BE49-F238E27FC236}">
                <a16:creationId xmlns:a16="http://schemas.microsoft.com/office/drawing/2014/main" id="{B52710F8-D25C-4637-8275-67826A00BD94}"/>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16953" y="3061658"/>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a:extLst>
              <a:ext uri="{FF2B5EF4-FFF2-40B4-BE49-F238E27FC236}">
                <a16:creationId xmlns:a16="http://schemas.microsoft.com/office/drawing/2014/main" id="{EDEE27A0-368C-439B-820B-EAF9518912B3}"/>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77790" y="258599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a:extLst>
              <a:ext uri="{FF2B5EF4-FFF2-40B4-BE49-F238E27FC236}">
                <a16:creationId xmlns:a16="http://schemas.microsoft.com/office/drawing/2014/main" id="{5253E083-0E34-4FBA-9A4C-60E5B10C47A6}"/>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42826" y="3674612"/>
            <a:ext cx="1082517"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a:extLst>
              <a:ext uri="{FF2B5EF4-FFF2-40B4-BE49-F238E27FC236}">
                <a16:creationId xmlns:a16="http://schemas.microsoft.com/office/drawing/2014/main" id="{ACF28C09-04C7-4F08-9942-9C1DDA0B34A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09381" y="4172668"/>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a:extLst>
              <a:ext uri="{FF2B5EF4-FFF2-40B4-BE49-F238E27FC236}">
                <a16:creationId xmlns:a16="http://schemas.microsoft.com/office/drawing/2014/main" id="{47B8407E-A163-4E49-9A58-CD08515CDA90}"/>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45240" y="4723920"/>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a:extLst>
              <a:ext uri="{FF2B5EF4-FFF2-40B4-BE49-F238E27FC236}">
                <a16:creationId xmlns:a16="http://schemas.microsoft.com/office/drawing/2014/main" id="{B51B134B-0849-47CB-A523-F011E75B973E}"/>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600130" y="5268004"/>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C0514B65-2675-48D3-BD3E-BE0F9D9443D7}"/>
              </a:ext>
            </a:extLst>
          </p:cNvPr>
          <p:cNvSpPr/>
          <p:nvPr/>
        </p:nvSpPr>
        <p:spPr>
          <a:xfrm>
            <a:off x="805653" y="994247"/>
            <a:ext cx="3353803"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chia 9</a:t>
            </a:r>
          </a:p>
        </p:txBody>
      </p:sp>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22" presetClass="entr" presetSubtype="4"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down)">
                                      <p:cBhvr>
                                        <p:cTn id="29" dur="500"/>
                                        <p:tgtEl>
                                          <p:spTgt spid="69"/>
                                        </p:tgtEl>
                                      </p:cBhvr>
                                    </p:animEffect>
                                  </p:childTnLst>
                                </p:cTn>
                              </p:par>
                              <p:par>
                                <p:cTn id="30" presetID="22" presetClass="entr" presetSubtype="4"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500"/>
                                        <p:tgtEl>
                                          <p:spTgt spid="70"/>
                                        </p:tgtEl>
                                      </p:cBhvr>
                                    </p:animEffect>
                                  </p:childTnLst>
                                </p:cTn>
                              </p:par>
                              <p:par>
                                <p:cTn id="33" presetID="2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22" presetClass="entr" presetSubtype="4"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down)">
                                      <p:cBhvr>
                                        <p:cTn id="38" dur="500"/>
                                        <p:tgtEl>
                                          <p:spTgt spid="72"/>
                                        </p:tgtEl>
                                      </p:cBhvr>
                                    </p:animEffect>
                                  </p:childTnLst>
                                </p:cTn>
                              </p:par>
                              <p:par>
                                <p:cTn id="39" presetID="22" presetClass="entr" presetSubtype="4"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64"/>
                                        </p:tgtEl>
                                      </p:cBhvr>
                                    </p:animEffect>
                                    <p:anim calcmode="lin" valueType="num">
                                      <p:cBhvr>
                                        <p:cTn id="46" dur="1000"/>
                                        <p:tgtEl>
                                          <p:spTgt spid="64"/>
                                        </p:tgtEl>
                                        <p:attrNameLst>
                                          <p:attrName>ppt_x</p:attrName>
                                        </p:attrNameLst>
                                      </p:cBhvr>
                                      <p:tavLst>
                                        <p:tav tm="0">
                                          <p:val>
                                            <p:strVal val="ppt_x"/>
                                          </p:val>
                                        </p:tav>
                                        <p:tav tm="100000">
                                          <p:val>
                                            <p:strVal val="ppt_x"/>
                                          </p:val>
                                        </p:tav>
                                      </p:tavLst>
                                    </p:anim>
                                    <p:anim calcmode="lin" valueType="num">
                                      <p:cBhvr>
                                        <p:cTn id="47" dur="1000"/>
                                        <p:tgtEl>
                                          <p:spTgt spid="64"/>
                                        </p:tgtEl>
                                        <p:attrNameLst>
                                          <p:attrName>ppt_y</p:attrName>
                                        </p:attrNameLst>
                                      </p:cBhvr>
                                      <p:tavLst>
                                        <p:tav tm="0">
                                          <p:val>
                                            <p:strVal val="ppt_y"/>
                                          </p:val>
                                        </p:tav>
                                        <p:tav tm="100000">
                                          <p:val>
                                            <p:strVal val="ppt_y+.1"/>
                                          </p:val>
                                        </p:tav>
                                      </p:tavLst>
                                    </p:anim>
                                    <p:set>
                                      <p:cBhvr>
                                        <p:cTn id="48"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5"/>
                                        </p:tgtEl>
                                      </p:cBhvr>
                                    </p:animEffect>
                                    <p:anim calcmode="lin" valueType="num">
                                      <p:cBhvr>
                                        <p:cTn id="53" dur="1000"/>
                                        <p:tgtEl>
                                          <p:spTgt spid="65"/>
                                        </p:tgtEl>
                                        <p:attrNameLst>
                                          <p:attrName>ppt_x</p:attrName>
                                        </p:attrNameLst>
                                      </p:cBhvr>
                                      <p:tavLst>
                                        <p:tav tm="0">
                                          <p:val>
                                            <p:strVal val="ppt_x"/>
                                          </p:val>
                                        </p:tav>
                                        <p:tav tm="100000">
                                          <p:val>
                                            <p:strVal val="ppt_x"/>
                                          </p:val>
                                        </p:tav>
                                      </p:tavLst>
                                    </p:anim>
                                    <p:anim calcmode="lin" valueType="num">
                                      <p:cBhvr>
                                        <p:cTn id="54" dur="1000"/>
                                        <p:tgtEl>
                                          <p:spTgt spid="65"/>
                                        </p:tgtEl>
                                        <p:attrNameLst>
                                          <p:attrName>ppt_y</p:attrName>
                                        </p:attrNameLst>
                                      </p:cBhvr>
                                      <p:tavLst>
                                        <p:tav tm="0">
                                          <p:val>
                                            <p:strVal val="ppt_y"/>
                                          </p:val>
                                        </p:tav>
                                        <p:tav tm="100000">
                                          <p:val>
                                            <p:strVal val="ppt_y+.1"/>
                                          </p:val>
                                        </p:tav>
                                      </p:tavLst>
                                    </p:anim>
                                    <p:set>
                                      <p:cBhvr>
                                        <p:cTn id="55"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Trò-chơi-chíu.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67"/>
                                        </p:tgtEl>
                                      </p:cBhvr>
                                    </p:animEffect>
                                    <p:anim calcmode="lin" valueType="num">
                                      <p:cBhvr>
                                        <p:cTn id="67" dur="1000"/>
                                        <p:tgtEl>
                                          <p:spTgt spid="67"/>
                                        </p:tgtEl>
                                        <p:attrNameLst>
                                          <p:attrName>ppt_x</p:attrName>
                                        </p:attrNameLst>
                                      </p:cBhvr>
                                      <p:tavLst>
                                        <p:tav tm="0">
                                          <p:val>
                                            <p:strVal val="ppt_x"/>
                                          </p:val>
                                        </p:tav>
                                        <p:tav tm="100000">
                                          <p:val>
                                            <p:strVal val="ppt_x"/>
                                          </p:val>
                                        </p:tav>
                                      </p:tavLst>
                                    </p:anim>
                                    <p:anim calcmode="lin" valueType="num">
                                      <p:cBhvr>
                                        <p:cTn id="68" dur="1000"/>
                                        <p:tgtEl>
                                          <p:spTgt spid="67"/>
                                        </p:tgtEl>
                                        <p:attrNameLst>
                                          <p:attrName>ppt_y</p:attrName>
                                        </p:attrNameLst>
                                      </p:cBhvr>
                                      <p:tavLst>
                                        <p:tav tm="0">
                                          <p:val>
                                            <p:strVal val="ppt_y"/>
                                          </p:val>
                                        </p:tav>
                                        <p:tav tm="100000">
                                          <p:val>
                                            <p:strVal val="ppt_y+.1"/>
                                          </p:val>
                                        </p:tav>
                                      </p:tavLst>
                                    </p:anim>
                                    <p:set>
                                      <p:cBhvr>
                                        <p:cTn id="6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69"/>
                                        </p:tgtEl>
                                      </p:cBhvr>
                                    </p:animEffect>
                                    <p:anim calcmode="lin" valueType="num">
                                      <p:cBhvr>
                                        <p:cTn id="74" dur="1000"/>
                                        <p:tgtEl>
                                          <p:spTgt spid="69"/>
                                        </p:tgtEl>
                                        <p:attrNameLst>
                                          <p:attrName>ppt_x</p:attrName>
                                        </p:attrNameLst>
                                      </p:cBhvr>
                                      <p:tavLst>
                                        <p:tav tm="0">
                                          <p:val>
                                            <p:strVal val="ppt_x"/>
                                          </p:val>
                                        </p:tav>
                                        <p:tav tm="100000">
                                          <p:val>
                                            <p:strVal val="ppt_x"/>
                                          </p:val>
                                        </p:tav>
                                      </p:tavLst>
                                    </p:anim>
                                    <p:anim calcmode="lin" valueType="num">
                                      <p:cBhvr>
                                        <p:cTn id="75" dur="1000"/>
                                        <p:tgtEl>
                                          <p:spTgt spid="69"/>
                                        </p:tgtEl>
                                        <p:attrNameLst>
                                          <p:attrName>ppt_y</p:attrName>
                                        </p:attrNameLst>
                                      </p:cBhvr>
                                      <p:tavLst>
                                        <p:tav tm="0">
                                          <p:val>
                                            <p:strVal val="ppt_y"/>
                                          </p:val>
                                        </p:tav>
                                        <p:tav tm="100000">
                                          <p:val>
                                            <p:strVal val="ppt_y+.1"/>
                                          </p:val>
                                        </p:tav>
                                      </p:tavLst>
                                    </p:anim>
                                    <p:set>
                                      <p:cBhvr>
                                        <p:cTn id="76"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Trò-chơi-chíu.wav"/>
                                        </p:tgtEl>
                                      </p:cMediaNode>
                                    </p:audio>
                                  </p:sub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8"/>
                                        </p:tgtEl>
                                      </p:cBhvr>
                                    </p:animEffect>
                                    <p:anim calcmode="lin" valueType="num">
                                      <p:cBhvr>
                                        <p:cTn id="81" dur="1000"/>
                                        <p:tgtEl>
                                          <p:spTgt spid="68"/>
                                        </p:tgtEl>
                                        <p:attrNameLst>
                                          <p:attrName>ppt_x</p:attrName>
                                        </p:attrNameLst>
                                      </p:cBhvr>
                                      <p:tavLst>
                                        <p:tav tm="0">
                                          <p:val>
                                            <p:strVal val="ppt_x"/>
                                          </p:val>
                                        </p:tav>
                                        <p:tav tm="100000">
                                          <p:val>
                                            <p:strVal val="ppt_x"/>
                                          </p:val>
                                        </p:tav>
                                      </p:tavLst>
                                    </p:anim>
                                    <p:anim calcmode="lin" valueType="num">
                                      <p:cBhvr>
                                        <p:cTn id="82" dur="1000"/>
                                        <p:tgtEl>
                                          <p:spTgt spid="68"/>
                                        </p:tgtEl>
                                        <p:attrNameLst>
                                          <p:attrName>ppt_y</p:attrName>
                                        </p:attrNameLst>
                                      </p:cBhvr>
                                      <p:tavLst>
                                        <p:tav tm="0">
                                          <p:val>
                                            <p:strVal val="ppt_y"/>
                                          </p:val>
                                        </p:tav>
                                        <p:tav tm="100000">
                                          <p:val>
                                            <p:strVal val="ppt_y+.1"/>
                                          </p:val>
                                        </p:tav>
                                      </p:tavLst>
                                    </p:anim>
                                    <p:set>
                                      <p:cBhvr>
                                        <p:cTn id="83"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Trò-chơi-chíu.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exit" presetSubtype="0" fill="hold" nodeType="clickEffect">
                                  <p:stCondLst>
                                    <p:cond delay="0"/>
                                  </p:stCondLst>
                                  <p:childTnLst>
                                    <p:animEffect transition="out" filter="fade">
                                      <p:cBhvr>
                                        <p:cTn id="87" dur="1000"/>
                                        <p:tgtEl>
                                          <p:spTgt spid="70"/>
                                        </p:tgtEl>
                                      </p:cBhvr>
                                    </p:animEffect>
                                    <p:anim calcmode="lin" valueType="num">
                                      <p:cBhvr>
                                        <p:cTn id="88" dur="1000"/>
                                        <p:tgtEl>
                                          <p:spTgt spid="70"/>
                                        </p:tgtEl>
                                        <p:attrNameLst>
                                          <p:attrName>ppt_x</p:attrName>
                                        </p:attrNameLst>
                                      </p:cBhvr>
                                      <p:tavLst>
                                        <p:tav tm="0">
                                          <p:val>
                                            <p:strVal val="ppt_x"/>
                                          </p:val>
                                        </p:tav>
                                        <p:tav tm="100000">
                                          <p:val>
                                            <p:strVal val="ppt_x"/>
                                          </p:val>
                                        </p:tav>
                                      </p:tavLst>
                                    </p:anim>
                                    <p:anim calcmode="lin" valueType="num">
                                      <p:cBhvr>
                                        <p:cTn id="89" dur="1000"/>
                                        <p:tgtEl>
                                          <p:spTgt spid="70"/>
                                        </p:tgtEl>
                                        <p:attrNameLst>
                                          <p:attrName>ppt_y</p:attrName>
                                        </p:attrNameLst>
                                      </p:cBhvr>
                                      <p:tavLst>
                                        <p:tav tm="0">
                                          <p:val>
                                            <p:strVal val="ppt_y"/>
                                          </p:val>
                                        </p:tav>
                                        <p:tav tm="100000">
                                          <p:val>
                                            <p:strVal val="ppt_y+.1"/>
                                          </p:val>
                                        </p:tav>
                                      </p:tavLst>
                                    </p:anim>
                                    <p:set>
                                      <p:cBhvr>
                                        <p:cTn id="9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Trò-chơi-chíu.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71"/>
                                        </p:tgtEl>
                                      </p:cBhvr>
                                    </p:animEffect>
                                    <p:anim calcmode="lin" valueType="num">
                                      <p:cBhvr>
                                        <p:cTn id="95" dur="1000"/>
                                        <p:tgtEl>
                                          <p:spTgt spid="71"/>
                                        </p:tgtEl>
                                        <p:attrNameLst>
                                          <p:attrName>ppt_x</p:attrName>
                                        </p:attrNameLst>
                                      </p:cBhvr>
                                      <p:tavLst>
                                        <p:tav tm="0">
                                          <p:val>
                                            <p:strVal val="ppt_x"/>
                                          </p:val>
                                        </p:tav>
                                        <p:tav tm="100000">
                                          <p:val>
                                            <p:strVal val="ppt_x"/>
                                          </p:val>
                                        </p:tav>
                                      </p:tavLst>
                                    </p:anim>
                                    <p:anim calcmode="lin" valueType="num">
                                      <p:cBhvr>
                                        <p:cTn id="96" dur="1000"/>
                                        <p:tgtEl>
                                          <p:spTgt spid="71"/>
                                        </p:tgtEl>
                                        <p:attrNameLst>
                                          <p:attrName>ppt_y</p:attrName>
                                        </p:attrNameLst>
                                      </p:cBhvr>
                                      <p:tavLst>
                                        <p:tav tm="0">
                                          <p:val>
                                            <p:strVal val="ppt_y"/>
                                          </p:val>
                                        </p:tav>
                                        <p:tav tm="100000">
                                          <p:val>
                                            <p:strVal val="ppt_y+.1"/>
                                          </p:val>
                                        </p:tav>
                                      </p:tavLst>
                                    </p:anim>
                                    <p:set>
                                      <p:cBhvr>
                                        <p:cTn id="97"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Trò-chơi-chíu.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72"/>
                                        </p:tgtEl>
                                      </p:cBhvr>
                                    </p:animEffect>
                                    <p:anim calcmode="lin" valueType="num">
                                      <p:cBhvr>
                                        <p:cTn id="102" dur="1000"/>
                                        <p:tgtEl>
                                          <p:spTgt spid="72"/>
                                        </p:tgtEl>
                                        <p:attrNameLst>
                                          <p:attrName>ppt_x</p:attrName>
                                        </p:attrNameLst>
                                      </p:cBhvr>
                                      <p:tavLst>
                                        <p:tav tm="0">
                                          <p:val>
                                            <p:strVal val="ppt_x"/>
                                          </p:val>
                                        </p:tav>
                                        <p:tav tm="100000">
                                          <p:val>
                                            <p:strVal val="ppt_x"/>
                                          </p:val>
                                        </p:tav>
                                      </p:tavLst>
                                    </p:anim>
                                    <p:anim calcmode="lin" valueType="num">
                                      <p:cBhvr>
                                        <p:cTn id="103" dur="1000"/>
                                        <p:tgtEl>
                                          <p:spTgt spid="72"/>
                                        </p:tgtEl>
                                        <p:attrNameLst>
                                          <p:attrName>ppt_y</p:attrName>
                                        </p:attrNameLst>
                                      </p:cBhvr>
                                      <p:tavLst>
                                        <p:tav tm="0">
                                          <p:val>
                                            <p:strVal val="ppt_y"/>
                                          </p:val>
                                        </p:tav>
                                        <p:tav tm="100000">
                                          <p:val>
                                            <p:strVal val="ppt_y+.1"/>
                                          </p:val>
                                        </p:tav>
                                      </p:tavLst>
                                    </p:anim>
                                    <p:set>
                                      <p:cBhvr>
                                        <p:cTn id="10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Trò-chơi-chíu.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nodeType="clickEffect">
                                  <p:stCondLst>
                                    <p:cond delay="0"/>
                                  </p:stCondLst>
                                  <p:childTnLst>
                                    <p:animEffect transition="out" filter="fade">
                                      <p:cBhvr>
                                        <p:cTn id="108" dur="1000"/>
                                        <p:tgtEl>
                                          <p:spTgt spid="73"/>
                                        </p:tgtEl>
                                      </p:cBhvr>
                                    </p:animEffect>
                                    <p:anim calcmode="lin" valueType="num">
                                      <p:cBhvr>
                                        <p:cTn id="109" dur="1000"/>
                                        <p:tgtEl>
                                          <p:spTgt spid="73"/>
                                        </p:tgtEl>
                                        <p:attrNameLst>
                                          <p:attrName>ppt_x</p:attrName>
                                        </p:attrNameLst>
                                      </p:cBhvr>
                                      <p:tavLst>
                                        <p:tav tm="0">
                                          <p:val>
                                            <p:strVal val="ppt_x"/>
                                          </p:val>
                                        </p:tav>
                                        <p:tav tm="100000">
                                          <p:val>
                                            <p:strVal val="ppt_x"/>
                                          </p:val>
                                        </p:tav>
                                      </p:tavLst>
                                    </p:anim>
                                    <p:anim calcmode="lin" valueType="num">
                                      <p:cBhvr>
                                        <p:cTn id="110" dur="1000"/>
                                        <p:tgtEl>
                                          <p:spTgt spid="73"/>
                                        </p:tgtEl>
                                        <p:attrNameLst>
                                          <p:attrName>ppt_y</p:attrName>
                                        </p:attrNameLst>
                                      </p:cBhvr>
                                      <p:tavLst>
                                        <p:tav tm="0">
                                          <p:val>
                                            <p:strVal val="ppt_y"/>
                                          </p:val>
                                        </p:tav>
                                        <p:tav tm="100000">
                                          <p:val>
                                            <p:strVal val="ppt_y+.1"/>
                                          </p:val>
                                        </p:tav>
                                      </p:tavLst>
                                    </p:anim>
                                    <p:set>
                                      <p:cBhvr>
                                        <p:cTn id="11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pic>
        <p:nvPicPr>
          <p:cNvPr id="23" name="Picture 22" descr="Shape&#10;&#10;Description automatically generated with medium confidence">
            <a:extLst>
              <a:ext uri="{FF2B5EF4-FFF2-40B4-BE49-F238E27FC236}">
                <a16:creationId xmlns:a16="http://schemas.microsoft.com/office/drawing/2014/main" id="{574173AD-7E09-4AAD-926B-3800BFC9C8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075289" y="0"/>
            <a:ext cx="1110595" cy="1110595"/>
          </a:xfrm>
          <a:prstGeom prst="rect">
            <a:avLst/>
          </a:prstGeom>
        </p:spPr>
      </p:pic>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783590"/>
            <a:chOff x="193" y="680"/>
            <a:chExt cx="5266" cy="1234"/>
          </a:xfrm>
        </p:grpSpPr>
        <p:sp>
          <p:nvSpPr>
            <p:cNvPr id="422" name="Text Box 421"/>
            <p:cNvSpPr txBox="1"/>
            <p:nvPr/>
          </p:nvSpPr>
          <p:spPr>
            <a:xfrm>
              <a:off x="876" y="683"/>
              <a:ext cx="4583"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4" name="TextBox 3">
            <a:extLst>
              <a:ext uri="{FF2B5EF4-FFF2-40B4-BE49-F238E27FC236}">
                <a16:creationId xmlns:a16="http://schemas.microsoft.com/office/drawing/2014/main" id="{C26B157B-2A42-4742-B420-2E2D9190C57A}"/>
              </a:ext>
            </a:extLst>
          </p:cNvPr>
          <p:cNvSpPr txBox="1"/>
          <p:nvPr/>
        </p:nvSpPr>
        <p:spPr>
          <a:xfrm>
            <a:off x="308145" y="1649724"/>
            <a:ext cx="500096" cy="461665"/>
          </a:xfrm>
          <a:prstGeom prst="rect">
            <a:avLst/>
          </a:prstGeom>
          <a:noFill/>
        </p:spPr>
        <p:txBody>
          <a:bodyPr wrap="square" rtlCol="0">
            <a:spAutoFit/>
          </a:bodyPr>
          <a:lstStyle/>
          <a:p>
            <a:r>
              <a:rPr lang="en-US" sz="2400" dirty="0">
                <a:solidFill>
                  <a:schemeClr val="bg1"/>
                </a:solidFill>
              </a:rPr>
              <a:t>a)</a:t>
            </a:r>
          </a:p>
        </p:txBody>
      </p:sp>
      <p:sp>
        <p:nvSpPr>
          <p:cNvPr id="30" name="Text Box 27">
            <a:extLst>
              <a:ext uri="{FF2B5EF4-FFF2-40B4-BE49-F238E27FC236}">
                <a16:creationId xmlns:a16="http://schemas.microsoft.com/office/drawing/2014/main" id="{50919CDE-785E-4310-83F8-4601870A57CB}"/>
              </a:ext>
            </a:extLst>
          </p:cNvPr>
          <p:cNvSpPr txBox="1"/>
          <p:nvPr/>
        </p:nvSpPr>
        <p:spPr>
          <a:xfrm>
            <a:off x="750553" y="1581566"/>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4</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7</a:t>
            </a:r>
          </a:p>
        </p:txBody>
      </p:sp>
      <p:sp>
        <p:nvSpPr>
          <p:cNvPr id="31" name="TextBox 30">
            <a:extLst>
              <a:ext uri="{FF2B5EF4-FFF2-40B4-BE49-F238E27FC236}">
                <a16:creationId xmlns:a16="http://schemas.microsoft.com/office/drawing/2014/main" id="{0C9F4FB7-0832-4375-BBAB-3501C71E684E}"/>
              </a:ext>
            </a:extLst>
          </p:cNvPr>
          <p:cNvSpPr txBox="1"/>
          <p:nvPr/>
        </p:nvSpPr>
        <p:spPr>
          <a:xfrm>
            <a:off x="3088832" y="1649724"/>
            <a:ext cx="500096" cy="461665"/>
          </a:xfrm>
          <a:prstGeom prst="rect">
            <a:avLst/>
          </a:prstGeom>
          <a:noFill/>
        </p:spPr>
        <p:txBody>
          <a:bodyPr wrap="square" rtlCol="0">
            <a:spAutoFit/>
          </a:bodyPr>
          <a:lstStyle/>
          <a:p>
            <a:r>
              <a:rPr lang="en-US" sz="2400" dirty="0">
                <a:solidFill>
                  <a:schemeClr val="bg1"/>
                </a:solidFill>
              </a:rPr>
              <a:t>b)</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3588934" y="1581566"/>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2</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5</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8</a:t>
            </a:r>
          </a:p>
        </p:txBody>
      </p:sp>
      <p:sp>
        <p:nvSpPr>
          <p:cNvPr id="33" name="TextBox 32">
            <a:extLst>
              <a:ext uri="{FF2B5EF4-FFF2-40B4-BE49-F238E27FC236}">
                <a16:creationId xmlns:a16="http://schemas.microsoft.com/office/drawing/2014/main" id="{30200DEA-4166-4A27-8A2F-B85C2D577A60}"/>
              </a:ext>
            </a:extLst>
          </p:cNvPr>
          <p:cNvSpPr txBox="1"/>
          <p:nvPr/>
        </p:nvSpPr>
        <p:spPr>
          <a:xfrm>
            <a:off x="6041886" y="1649724"/>
            <a:ext cx="500096" cy="461665"/>
          </a:xfrm>
          <a:prstGeom prst="rect">
            <a:avLst/>
          </a:prstGeom>
          <a:noFill/>
        </p:spPr>
        <p:txBody>
          <a:bodyPr wrap="square" rtlCol="0">
            <a:spAutoFit/>
          </a:bodyPr>
          <a:lstStyle/>
          <a:p>
            <a:r>
              <a:rPr lang="en-US" sz="2400" dirty="0">
                <a:solidFill>
                  <a:schemeClr val="bg1"/>
                </a:solidFill>
              </a:rPr>
              <a:t>c)</a:t>
            </a:r>
          </a:p>
        </p:txBody>
      </p:sp>
      <p:sp>
        <p:nvSpPr>
          <p:cNvPr id="34" name="Text Box 27">
            <a:extLst>
              <a:ext uri="{FF2B5EF4-FFF2-40B4-BE49-F238E27FC236}">
                <a16:creationId xmlns:a16="http://schemas.microsoft.com/office/drawing/2014/main" id="{22C5C579-8420-40A9-8374-8117ADF7DFA5}"/>
              </a:ext>
            </a:extLst>
          </p:cNvPr>
          <p:cNvSpPr txBox="1"/>
          <p:nvPr/>
        </p:nvSpPr>
        <p:spPr>
          <a:xfrm>
            <a:off x="6523014" y="1575805"/>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3</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6</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9</a:t>
            </a:r>
          </a:p>
        </p:txBody>
      </p:sp>
      <p:sp>
        <p:nvSpPr>
          <p:cNvPr id="35" name="TextBox 34">
            <a:extLst>
              <a:ext uri="{FF2B5EF4-FFF2-40B4-BE49-F238E27FC236}">
                <a16:creationId xmlns:a16="http://schemas.microsoft.com/office/drawing/2014/main" id="{40CBF3E7-C8DD-45E0-A91B-79FEA4A1C3DF}"/>
              </a:ext>
            </a:extLst>
          </p:cNvPr>
          <p:cNvSpPr txBox="1"/>
          <p:nvPr/>
        </p:nvSpPr>
        <p:spPr>
          <a:xfrm>
            <a:off x="8893331" y="1641278"/>
            <a:ext cx="500096" cy="461665"/>
          </a:xfrm>
          <a:prstGeom prst="rect">
            <a:avLst/>
          </a:prstGeom>
          <a:noFill/>
        </p:spPr>
        <p:txBody>
          <a:bodyPr wrap="square" rtlCol="0">
            <a:spAutoFit/>
          </a:bodyPr>
          <a:lstStyle/>
          <a:p>
            <a:r>
              <a:rPr lang="en-US" sz="2400" dirty="0">
                <a:solidFill>
                  <a:schemeClr val="bg1"/>
                </a:solidFill>
              </a:rPr>
              <a:t>d)</a:t>
            </a:r>
          </a:p>
        </p:txBody>
      </p:sp>
      <p:sp>
        <p:nvSpPr>
          <p:cNvPr id="36" name="Text Box 27">
            <a:extLst>
              <a:ext uri="{FF2B5EF4-FFF2-40B4-BE49-F238E27FC236}">
                <a16:creationId xmlns:a16="http://schemas.microsoft.com/office/drawing/2014/main" id="{6E2BE651-7071-48CB-901B-C6C55264D38B}"/>
              </a:ext>
            </a:extLst>
          </p:cNvPr>
          <p:cNvSpPr txBox="1"/>
          <p:nvPr/>
        </p:nvSpPr>
        <p:spPr>
          <a:xfrm>
            <a:off x="9393427" y="1575805"/>
            <a:ext cx="249042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0 x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1842968" y="1598483"/>
            <a:ext cx="1321914" cy="707886"/>
          </a:xfrm>
          <a:prstGeom prst="rect">
            <a:avLst/>
          </a:prstGeom>
          <a:noFill/>
        </p:spPr>
        <p:txBody>
          <a:bodyPr wrap="square" rtlCol="0">
            <a:spAutoFit/>
          </a:bodyPr>
          <a:lstStyle/>
          <a:p>
            <a:r>
              <a:rPr lang="en-US" sz="4000" b="1">
                <a:solidFill>
                  <a:srgbClr val="FF0000"/>
                </a:solidFill>
                <a:cs typeface="Arial" panose="020B0604020202020204" pitchFamily="34" charset="0"/>
              </a:rPr>
              <a:t>= 9</a:t>
            </a:r>
            <a:endParaRPr lang="en-US" sz="4000" b="1" dirty="0">
              <a:solidFill>
                <a:srgbClr val="FF0000"/>
              </a:solidFill>
              <a:cs typeface="Arial" panose="020B0604020202020204" pitchFamily="34" charset="0"/>
            </a:endParaRPr>
          </a:p>
        </p:txBody>
      </p:sp>
      <p:sp>
        <p:nvSpPr>
          <p:cNvPr id="38" name="TextBox 37">
            <a:extLst>
              <a:ext uri="{FF2B5EF4-FFF2-40B4-BE49-F238E27FC236}">
                <a16:creationId xmlns:a16="http://schemas.microsoft.com/office/drawing/2014/main" id="{76FF8C5C-2FEF-432C-97EE-8CC4D62EFC94}"/>
              </a:ext>
            </a:extLst>
          </p:cNvPr>
          <p:cNvSpPr txBox="1"/>
          <p:nvPr/>
        </p:nvSpPr>
        <p:spPr>
          <a:xfrm>
            <a:off x="1842968"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36</a:t>
            </a:r>
          </a:p>
        </p:txBody>
      </p:sp>
      <p:sp>
        <p:nvSpPr>
          <p:cNvPr id="39" name="TextBox 38">
            <a:extLst>
              <a:ext uri="{FF2B5EF4-FFF2-40B4-BE49-F238E27FC236}">
                <a16:creationId xmlns:a16="http://schemas.microsoft.com/office/drawing/2014/main" id="{0C6CBCAC-9B2B-4462-8C01-A1BA2EC306DC}"/>
              </a:ext>
            </a:extLst>
          </p:cNvPr>
          <p:cNvSpPr txBox="1"/>
          <p:nvPr/>
        </p:nvSpPr>
        <p:spPr>
          <a:xfrm>
            <a:off x="1842968" y="2926439"/>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63</a:t>
            </a:r>
          </a:p>
        </p:txBody>
      </p:sp>
      <p:sp>
        <p:nvSpPr>
          <p:cNvPr id="40" name="TextBox 39">
            <a:extLst>
              <a:ext uri="{FF2B5EF4-FFF2-40B4-BE49-F238E27FC236}">
                <a16:creationId xmlns:a16="http://schemas.microsoft.com/office/drawing/2014/main" id="{6E8FD600-DECF-48CA-B0D5-0047DDE8E2A4}"/>
              </a:ext>
            </a:extLst>
          </p:cNvPr>
          <p:cNvSpPr txBox="1"/>
          <p:nvPr/>
        </p:nvSpPr>
        <p:spPr>
          <a:xfrm>
            <a:off x="4672120"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18</a:t>
            </a:r>
          </a:p>
        </p:txBody>
      </p:sp>
      <p:sp>
        <p:nvSpPr>
          <p:cNvPr id="41" name="TextBox 40">
            <a:extLst>
              <a:ext uri="{FF2B5EF4-FFF2-40B4-BE49-F238E27FC236}">
                <a16:creationId xmlns:a16="http://schemas.microsoft.com/office/drawing/2014/main" id="{DF4EE050-A1FA-4DD7-B3B7-15BF8B3894D6}"/>
              </a:ext>
            </a:extLst>
          </p:cNvPr>
          <p:cNvSpPr txBox="1"/>
          <p:nvPr/>
        </p:nvSpPr>
        <p:spPr>
          <a:xfrm>
            <a:off x="4678655"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45</a:t>
            </a:r>
          </a:p>
        </p:txBody>
      </p:sp>
      <p:sp>
        <p:nvSpPr>
          <p:cNvPr id="42" name="TextBox 41">
            <a:extLst>
              <a:ext uri="{FF2B5EF4-FFF2-40B4-BE49-F238E27FC236}">
                <a16:creationId xmlns:a16="http://schemas.microsoft.com/office/drawing/2014/main" id="{2F5A4104-522A-4B32-A950-2DA6C0FE5F60}"/>
              </a:ext>
            </a:extLst>
          </p:cNvPr>
          <p:cNvSpPr txBox="1"/>
          <p:nvPr/>
        </p:nvSpPr>
        <p:spPr>
          <a:xfrm>
            <a:off x="4665586" y="2945708"/>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72</a:t>
            </a:r>
          </a:p>
        </p:txBody>
      </p:sp>
      <p:sp>
        <p:nvSpPr>
          <p:cNvPr id="43" name="TextBox 42">
            <a:extLst>
              <a:ext uri="{FF2B5EF4-FFF2-40B4-BE49-F238E27FC236}">
                <a16:creationId xmlns:a16="http://schemas.microsoft.com/office/drawing/2014/main" id="{4A436278-F9D8-4F9E-B495-2CA65D78CE4E}"/>
              </a:ext>
            </a:extLst>
          </p:cNvPr>
          <p:cNvSpPr txBox="1"/>
          <p:nvPr/>
        </p:nvSpPr>
        <p:spPr>
          <a:xfrm>
            <a:off x="7571417"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27</a:t>
            </a:r>
          </a:p>
        </p:txBody>
      </p:sp>
      <p:sp>
        <p:nvSpPr>
          <p:cNvPr id="44" name="TextBox 43">
            <a:extLst>
              <a:ext uri="{FF2B5EF4-FFF2-40B4-BE49-F238E27FC236}">
                <a16:creationId xmlns:a16="http://schemas.microsoft.com/office/drawing/2014/main" id="{55247E68-A996-4186-B2C0-F2BAE5B0CA46}"/>
              </a:ext>
            </a:extLst>
          </p:cNvPr>
          <p:cNvSpPr txBox="1"/>
          <p:nvPr/>
        </p:nvSpPr>
        <p:spPr>
          <a:xfrm>
            <a:off x="7571417" y="2263270"/>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54</a:t>
            </a:r>
          </a:p>
        </p:txBody>
      </p:sp>
      <p:sp>
        <p:nvSpPr>
          <p:cNvPr id="45" name="TextBox 44">
            <a:extLst>
              <a:ext uri="{FF2B5EF4-FFF2-40B4-BE49-F238E27FC236}">
                <a16:creationId xmlns:a16="http://schemas.microsoft.com/office/drawing/2014/main" id="{DAF64298-9B42-41A9-B37E-ECC2182CCA61}"/>
              </a:ext>
            </a:extLst>
          </p:cNvPr>
          <p:cNvSpPr txBox="1"/>
          <p:nvPr/>
        </p:nvSpPr>
        <p:spPr>
          <a:xfrm>
            <a:off x="7571417" y="29245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81</a:t>
            </a:r>
          </a:p>
        </p:txBody>
      </p:sp>
      <p:sp>
        <p:nvSpPr>
          <p:cNvPr id="46" name="TextBox 45">
            <a:extLst>
              <a:ext uri="{FF2B5EF4-FFF2-40B4-BE49-F238E27FC236}">
                <a16:creationId xmlns:a16="http://schemas.microsoft.com/office/drawing/2014/main" id="{4BDAB175-EA28-471B-973A-C9BE327A9666}"/>
              </a:ext>
            </a:extLst>
          </p:cNvPr>
          <p:cNvSpPr txBox="1"/>
          <p:nvPr/>
        </p:nvSpPr>
        <p:spPr>
          <a:xfrm>
            <a:off x="10780490"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90</a:t>
            </a:r>
          </a:p>
        </p:txBody>
      </p:sp>
      <p:sp>
        <p:nvSpPr>
          <p:cNvPr id="47" name="TextBox 46">
            <a:extLst>
              <a:ext uri="{FF2B5EF4-FFF2-40B4-BE49-F238E27FC236}">
                <a16:creationId xmlns:a16="http://schemas.microsoft.com/office/drawing/2014/main" id="{3F396419-A468-4828-B01E-B3A3F0DF4442}"/>
              </a:ext>
            </a:extLst>
          </p:cNvPr>
          <p:cNvSpPr txBox="1"/>
          <p:nvPr/>
        </p:nvSpPr>
        <p:spPr>
          <a:xfrm>
            <a:off x="10780490" y="22188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
        <p:nvSpPr>
          <p:cNvPr id="48" name="TextBox 47">
            <a:extLst>
              <a:ext uri="{FF2B5EF4-FFF2-40B4-BE49-F238E27FC236}">
                <a16:creationId xmlns:a16="http://schemas.microsoft.com/office/drawing/2014/main" id="{1522D0B3-247E-4D1B-9046-90DD4E90373B}"/>
              </a:ext>
            </a:extLst>
          </p:cNvPr>
          <p:cNvSpPr txBox="1"/>
          <p:nvPr/>
        </p:nvSpPr>
        <p:spPr>
          <a:xfrm>
            <a:off x="10780490" y="2921201"/>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11227435" cy="768350"/>
            <a:chOff x="193" y="680"/>
            <a:chExt cx="17681" cy="1210"/>
          </a:xfrm>
        </p:grpSpPr>
        <p:sp>
          <p:nvSpPr>
            <p:cNvPr id="422" name="Text Box 421"/>
            <p:cNvSpPr txBox="1"/>
            <p:nvPr/>
          </p:nvSpPr>
          <p:spPr>
            <a:xfrm>
              <a:off x="876" y="683"/>
              <a:ext cx="16998" cy="1096"/>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3600" b="1" i="0" dirty="0">
                  <a:solidFill>
                    <a:srgbClr val="002060"/>
                  </a:solidFill>
                  <a:effectLst/>
                  <a:latin typeface="Arial" panose="020B0604020202020204" pitchFamily="34" charset="0"/>
                  <a:cs typeface="Arial" panose="020B0604020202020204" pitchFamily="34" charset="0"/>
                </a:rPr>
                <a:t>   </a:t>
              </a:r>
              <a:r>
                <a:rPr lang="vi-VN" sz="3600" b="1" i="0" dirty="0">
                  <a:solidFill>
                    <a:srgbClr val="002060"/>
                  </a:solidFill>
                  <a:effectLst/>
                  <a:latin typeface="Arial" panose="020B0604020202020204" pitchFamily="34" charset="0"/>
                  <a:cs typeface="Arial" panose="020B0604020202020204" pitchFamily="34" charset="0"/>
                </a:rPr>
                <a:t>Hai phép tính nào dưới đây có cùng kết quả?</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descr="Picture3"/>
          <p:cNvPicPr>
            <a:picLocks noChangeAspect="1"/>
          </p:cNvPicPr>
          <p:nvPr/>
        </p:nvPicPr>
        <p:blipFill>
          <a:blip r:embed="rId4"/>
          <a:srcRect l="39964" t="30048" r="31983" b="28356"/>
          <a:stretch>
            <a:fillRect/>
          </a:stretch>
        </p:blipFill>
        <p:spPr>
          <a:xfrm>
            <a:off x="11173229" y="5407025"/>
            <a:ext cx="978535" cy="1450975"/>
          </a:xfrm>
          <a:prstGeom prst="rect">
            <a:avLst/>
          </a:prstGeom>
        </p:spPr>
      </p:pic>
      <p:grpSp>
        <p:nvGrpSpPr>
          <p:cNvPr id="16" name="Group 15">
            <a:extLst>
              <a:ext uri="{FF2B5EF4-FFF2-40B4-BE49-F238E27FC236}">
                <a16:creationId xmlns:a16="http://schemas.microsoft.com/office/drawing/2014/main" id="{2072559C-4E0E-44C6-A70B-13FF4C0037FD}"/>
              </a:ext>
            </a:extLst>
          </p:cNvPr>
          <p:cNvGrpSpPr/>
          <p:nvPr/>
        </p:nvGrpSpPr>
        <p:grpSpPr>
          <a:xfrm>
            <a:off x="0" y="4306185"/>
            <a:ext cx="2919937" cy="2919937"/>
            <a:chOff x="0" y="4306185"/>
            <a:chExt cx="2919937" cy="2919937"/>
          </a:xfrm>
        </p:grpSpPr>
        <p:pic>
          <p:nvPicPr>
            <p:cNvPr id="14" name="Picture 13" descr="A woven basket on a black background&#10;&#10;Description automatically generated with medium confidence">
              <a:extLst>
                <a:ext uri="{FF2B5EF4-FFF2-40B4-BE49-F238E27FC236}">
                  <a16:creationId xmlns:a16="http://schemas.microsoft.com/office/drawing/2014/main" id="{2672162E-72FE-4B16-8811-261B1BF97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06185"/>
              <a:ext cx="2919937" cy="2919937"/>
            </a:xfrm>
            <a:prstGeom prst="rect">
              <a:avLst/>
            </a:prstGeom>
          </p:spPr>
        </p:pic>
        <p:sp>
          <p:nvSpPr>
            <p:cNvPr id="15" name="TextBox 14">
              <a:extLst>
                <a:ext uri="{FF2B5EF4-FFF2-40B4-BE49-F238E27FC236}">
                  <a16:creationId xmlns:a16="http://schemas.microsoft.com/office/drawing/2014/main" id="{0C0B27C6-8D79-4851-A94D-6EBEA93E5C41}"/>
                </a:ext>
              </a:extLst>
            </p:cNvPr>
            <p:cNvSpPr txBox="1"/>
            <p:nvPr/>
          </p:nvSpPr>
          <p:spPr>
            <a:xfrm>
              <a:off x="787196" y="5630306"/>
              <a:ext cx="1690190" cy="646331"/>
            </a:xfrm>
            <a:prstGeom prst="rect">
              <a:avLst/>
            </a:prstGeom>
            <a:noFill/>
          </p:spPr>
          <p:txBody>
            <a:bodyPr wrap="square" rtlCol="0">
              <a:spAutoFit/>
            </a:bodyPr>
            <a:lstStyle/>
            <a:p>
              <a:r>
                <a:rPr lang="en-US" sz="3600" b="1" dirty="0">
                  <a:solidFill>
                    <a:schemeClr val="bg1"/>
                  </a:solidFill>
                </a:rPr>
                <a:t>20 : 4</a:t>
              </a:r>
            </a:p>
          </p:txBody>
        </p:sp>
      </p:grpSp>
      <p:grpSp>
        <p:nvGrpSpPr>
          <p:cNvPr id="18" name="Group 17">
            <a:extLst>
              <a:ext uri="{FF2B5EF4-FFF2-40B4-BE49-F238E27FC236}">
                <a16:creationId xmlns:a16="http://schemas.microsoft.com/office/drawing/2014/main" id="{4F5984E8-C212-4742-86D8-640F90944750}"/>
              </a:ext>
            </a:extLst>
          </p:cNvPr>
          <p:cNvGrpSpPr/>
          <p:nvPr/>
        </p:nvGrpSpPr>
        <p:grpSpPr>
          <a:xfrm>
            <a:off x="2761606" y="4355331"/>
            <a:ext cx="2870791" cy="2870791"/>
            <a:chOff x="2761606" y="4355331"/>
            <a:chExt cx="2870791" cy="2870791"/>
          </a:xfrm>
        </p:grpSpPr>
        <p:pic>
          <p:nvPicPr>
            <p:cNvPr id="37" name="Picture 36" descr="A woven basket on a black background&#10;&#10;Description automatically generated with medium confidence">
              <a:extLst>
                <a:ext uri="{FF2B5EF4-FFF2-40B4-BE49-F238E27FC236}">
                  <a16:creationId xmlns:a16="http://schemas.microsoft.com/office/drawing/2014/main" id="{0F8B8C4C-D481-457C-8C70-AB5BD230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606" y="4355331"/>
              <a:ext cx="2870791" cy="2870791"/>
            </a:xfrm>
            <a:prstGeom prst="rect">
              <a:avLst/>
            </a:prstGeom>
          </p:spPr>
        </p:pic>
        <p:sp>
          <p:nvSpPr>
            <p:cNvPr id="42" name="TextBox 41">
              <a:extLst>
                <a:ext uri="{FF2B5EF4-FFF2-40B4-BE49-F238E27FC236}">
                  <a16:creationId xmlns:a16="http://schemas.microsoft.com/office/drawing/2014/main" id="{8DC653F4-F7AC-47D8-8BBE-64DE819F741F}"/>
                </a:ext>
              </a:extLst>
            </p:cNvPr>
            <p:cNvSpPr txBox="1"/>
            <p:nvPr/>
          </p:nvSpPr>
          <p:spPr>
            <a:xfrm>
              <a:off x="3408181" y="5630305"/>
              <a:ext cx="1690190" cy="646331"/>
            </a:xfrm>
            <a:prstGeom prst="rect">
              <a:avLst/>
            </a:prstGeom>
            <a:noFill/>
          </p:spPr>
          <p:txBody>
            <a:bodyPr wrap="square" rtlCol="0">
              <a:spAutoFit/>
            </a:bodyPr>
            <a:lstStyle/>
            <a:p>
              <a:pPr algn="ctr"/>
              <a:r>
                <a:rPr lang="en-US" sz="3600" b="1" dirty="0">
                  <a:solidFill>
                    <a:schemeClr val="bg1"/>
                  </a:solidFill>
                </a:rPr>
                <a:t>2 x 3</a:t>
              </a:r>
            </a:p>
          </p:txBody>
        </p:sp>
      </p:grpSp>
      <p:grpSp>
        <p:nvGrpSpPr>
          <p:cNvPr id="20" name="Group 19">
            <a:extLst>
              <a:ext uri="{FF2B5EF4-FFF2-40B4-BE49-F238E27FC236}">
                <a16:creationId xmlns:a16="http://schemas.microsoft.com/office/drawing/2014/main" id="{AD370D9F-742D-46C2-86E0-778653E852D6}"/>
              </a:ext>
            </a:extLst>
          </p:cNvPr>
          <p:cNvGrpSpPr/>
          <p:nvPr/>
        </p:nvGrpSpPr>
        <p:grpSpPr>
          <a:xfrm>
            <a:off x="5586615" y="4311870"/>
            <a:ext cx="2919937" cy="2919937"/>
            <a:chOff x="5586615" y="4311870"/>
            <a:chExt cx="2919937" cy="2919937"/>
          </a:xfrm>
        </p:grpSpPr>
        <p:pic>
          <p:nvPicPr>
            <p:cNvPr id="40" name="Picture 39" descr="A woven basket on a black background&#10;&#10;Description automatically generated with medium confidence">
              <a:extLst>
                <a:ext uri="{FF2B5EF4-FFF2-40B4-BE49-F238E27FC236}">
                  <a16:creationId xmlns:a16="http://schemas.microsoft.com/office/drawing/2014/main" id="{940ACD2C-D891-4D94-8FF7-6B555E9EC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615" y="4311870"/>
              <a:ext cx="2919937" cy="2919937"/>
            </a:xfrm>
            <a:prstGeom prst="rect">
              <a:avLst/>
            </a:prstGeom>
          </p:spPr>
        </p:pic>
        <p:sp>
          <p:nvSpPr>
            <p:cNvPr id="43" name="TextBox 42">
              <a:extLst>
                <a:ext uri="{FF2B5EF4-FFF2-40B4-BE49-F238E27FC236}">
                  <a16:creationId xmlns:a16="http://schemas.microsoft.com/office/drawing/2014/main" id="{D430535A-FDB6-4408-A31A-00F687C1FE79}"/>
                </a:ext>
              </a:extLst>
            </p:cNvPr>
            <p:cNvSpPr txBox="1"/>
            <p:nvPr/>
          </p:nvSpPr>
          <p:spPr>
            <a:xfrm>
              <a:off x="6292501" y="5625355"/>
              <a:ext cx="1690190" cy="646331"/>
            </a:xfrm>
            <a:prstGeom prst="rect">
              <a:avLst/>
            </a:prstGeom>
            <a:noFill/>
          </p:spPr>
          <p:txBody>
            <a:bodyPr wrap="square" rtlCol="0">
              <a:spAutoFit/>
            </a:bodyPr>
            <a:lstStyle/>
            <a:p>
              <a:pPr algn="ctr"/>
              <a:r>
                <a:rPr lang="en-US" sz="3600" b="1" dirty="0">
                  <a:solidFill>
                    <a:schemeClr val="bg1"/>
                  </a:solidFill>
                </a:rPr>
                <a:t>3 x 6</a:t>
              </a:r>
            </a:p>
          </p:txBody>
        </p:sp>
      </p:grpSp>
      <p:grpSp>
        <p:nvGrpSpPr>
          <p:cNvPr id="21" name="Group 20">
            <a:extLst>
              <a:ext uri="{FF2B5EF4-FFF2-40B4-BE49-F238E27FC236}">
                <a16:creationId xmlns:a16="http://schemas.microsoft.com/office/drawing/2014/main" id="{2C99B693-B44E-45D2-929B-4D65DEDC3C6B}"/>
              </a:ext>
            </a:extLst>
          </p:cNvPr>
          <p:cNvGrpSpPr/>
          <p:nvPr/>
        </p:nvGrpSpPr>
        <p:grpSpPr>
          <a:xfrm>
            <a:off x="8606968" y="4311870"/>
            <a:ext cx="2870791" cy="2870791"/>
            <a:chOff x="8606968" y="4311870"/>
            <a:chExt cx="2870791" cy="2870791"/>
          </a:xfrm>
        </p:grpSpPr>
        <p:pic>
          <p:nvPicPr>
            <p:cNvPr id="41" name="Picture 40" descr="A woven basket on a black background&#10;&#10;Description automatically generated with medium confidence">
              <a:extLst>
                <a:ext uri="{FF2B5EF4-FFF2-40B4-BE49-F238E27FC236}">
                  <a16:creationId xmlns:a16="http://schemas.microsoft.com/office/drawing/2014/main" id="{99647BED-3F86-4419-BF59-88F777584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968" y="4311870"/>
              <a:ext cx="2870791" cy="2870791"/>
            </a:xfrm>
            <a:prstGeom prst="rect">
              <a:avLst/>
            </a:prstGeom>
          </p:spPr>
        </p:pic>
        <p:sp>
          <p:nvSpPr>
            <p:cNvPr id="44" name="TextBox 43">
              <a:extLst>
                <a:ext uri="{FF2B5EF4-FFF2-40B4-BE49-F238E27FC236}">
                  <a16:creationId xmlns:a16="http://schemas.microsoft.com/office/drawing/2014/main" id="{65B41194-C804-497E-8E58-05CC89A007C8}"/>
                </a:ext>
              </a:extLst>
            </p:cNvPr>
            <p:cNvSpPr txBox="1"/>
            <p:nvPr/>
          </p:nvSpPr>
          <p:spPr>
            <a:xfrm>
              <a:off x="9173860" y="5594189"/>
              <a:ext cx="1690190" cy="646331"/>
            </a:xfrm>
            <a:prstGeom prst="rect">
              <a:avLst/>
            </a:prstGeom>
            <a:noFill/>
          </p:spPr>
          <p:txBody>
            <a:bodyPr wrap="square" rtlCol="0">
              <a:spAutoFit/>
            </a:bodyPr>
            <a:lstStyle/>
            <a:p>
              <a:pPr algn="ctr"/>
              <a:r>
                <a:rPr lang="en-US" sz="3600" b="1" dirty="0">
                  <a:solidFill>
                    <a:schemeClr val="bg1"/>
                  </a:solidFill>
                </a:rPr>
                <a:t>18 : 2</a:t>
              </a:r>
            </a:p>
          </p:txBody>
        </p:sp>
      </p:grpSp>
      <p:sp>
        <p:nvSpPr>
          <p:cNvPr id="52" name="Rectangle: Rounded Corners 51">
            <a:extLst>
              <a:ext uri="{FF2B5EF4-FFF2-40B4-BE49-F238E27FC236}">
                <a16:creationId xmlns:a16="http://schemas.microsoft.com/office/drawing/2014/main" id="{A3504350-B498-40B5-8D9D-B2BA7457F949}"/>
              </a:ext>
            </a:extLst>
          </p:cNvPr>
          <p:cNvSpPr/>
          <p:nvPr/>
        </p:nvSpPr>
        <p:spPr>
          <a:xfrm>
            <a:off x="889251"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53" name="Rectangle: Rounded Corners 52">
            <a:extLst>
              <a:ext uri="{FF2B5EF4-FFF2-40B4-BE49-F238E27FC236}">
                <a16:creationId xmlns:a16="http://schemas.microsoft.com/office/drawing/2014/main" id="{467624F1-AF3B-4222-962E-47D97BAF7D8C}"/>
              </a:ext>
            </a:extLst>
          </p:cNvPr>
          <p:cNvSpPr/>
          <p:nvPr/>
        </p:nvSpPr>
        <p:spPr>
          <a:xfrm>
            <a:off x="3740326" y="573265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6</a:t>
            </a:r>
          </a:p>
        </p:txBody>
      </p:sp>
      <p:sp>
        <p:nvSpPr>
          <p:cNvPr id="54" name="Rectangle: Rounded Corners 53">
            <a:extLst>
              <a:ext uri="{FF2B5EF4-FFF2-40B4-BE49-F238E27FC236}">
                <a16:creationId xmlns:a16="http://schemas.microsoft.com/office/drawing/2014/main" id="{FAD66620-3B79-439F-B4C5-74E2620EAFBA}"/>
              </a:ext>
            </a:extLst>
          </p:cNvPr>
          <p:cNvSpPr/>
          <p:nvPr/>
        </p:nvSpPr>
        <p:spPr>
          <a:xfrm>
            <a:off x="6469628"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55" name="Rectangle: Rounded Corners 54">
            <a:extLst>
              <a:ext uri="{FF2B5EF4-FFF2-40B4-BE49-F238E27FC236}">
                <a16:creationId xmlns:a16="http://schemas.microsoft.com/office/drawing/2014/main" id="{CFD233F3-A925-4DD9-AB30-307A0C1DBA97}"/>
              </a:ext>
            </a:extLst>
          </p:cNvPr>
          <p:cNvSpPr/>
          <p:nvPr/>
        </p:nvSpPr>
        <p:spPr>
          <a:xfrm>
            <a:off x="9350987" y="573871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grpSp>
        <p:nvGrpSpPr>
          <p:cNvPr id="56" name="Group 55">
            <a:extLst>
              <a:ext uri="{FF2B5EF4-FFF2-40B4-BE49-F238E27FC236}">
                <a16:creationId xmlns:a16="http://schemas.microsoft.com/office/drawing/2014/main" id="{E0B19236-7463-4738-A810-C413EB64FBE7}"/>
              </a:ext>
            </a:extLst>
          </p:cNvPr>
          <p:cNvGrpSpPr/>
          <p:nvPr/>
        </p:nvGrpSpPr>
        <p:grpSpPr>
          <a:xfrm>
            <a:off x="523270" y="1690577"/>
            <a:ext cx="2302132" cy="1881962"/>
            <a:chOff x="523270" y="1690577"/>
            <a:chExt cx="2302132" cy="1881962"/>
          </a:xfrm>
        </p:grpSpPr>
        <p:pic>
          <p:nvPicPr>
            <p:cNvPr id="57" name="Picture 56" descr="Icon&#10;&#10;Description automatically generated">
              <a:extLst>
                <a:ext uri="{FF2B5EF4-FFF2-40B4-BE49-F238E27FC236}">
                  <a16:creationId xmlns:a16="http://schemas.microsoft.com/office/drawing/2014/main" id="{4FDC4B87-F543-4770-8485-1E09CE0F39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58" name="Rectangle: Rounded Corners 57">
              <a:extLst>
                <a:ext uri="{FF2B5EF4-FFF2-40B4-BE49-F238E27FC236}">
                  <a16:creationId xmlns:a16="http://schemas.microsoft.com/office/drawing/2014/main" id="{8F0424B1-25ED-4092-AC64-B28A819FCB4A}"/>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2</a:t>
              </a:r>
            </a:p>
          </p:txBody>
        </p:sp>
      </p:grpSp>
      <p:grpSp>
        <p:nvGrpSpPr>
          <p:cNvPr id="59" name="Group 58">
            <a:extLst>
              <a:ext uri="{FF2B5EF4-FFF2-40B4-BE49-F238E27FC236}">
                <a16:creationId xmlns:a16="http://schemas.microsoft.com/office/drawing/2014/main" id="{DBB5E8AC-552F-4184-A01D-2832EF339B65}"/>
              </a:ext>
            </a:extLst>
          </p:cNvPr>
          <p:cNvGrpSpPr/>
          <p:nvPr/>
        </p:nvGrpSpPr>
        <p:grpSpPr>
          <a:xfrm>
            <a:off x="3330265" y="1711842"/>
            <a:ext cx="2302132" cy="1881962"/>
            <a:chOff x="523270" y="1690577"/>
            <a:chExt cx="2302132" cy="1881962"/>
          </a:xfrm>
        </p:grpSpPr>
        <p:pic>
          <p:nvPicPr>
            <p:cNvPr id="60" name="Picture 59" descr="Icon&#10;&#10;Description automatically generated">
              <a:extLst>
                <a:ext uri="{FF2B5EF4-FFF2-40B4-BE49-F238E27FC236}">
                  <a16:creationId xmlns:a16="http://schemas.microsoft.com/office/drawing/2014/main" id="{C601273B-26E8-4278-8E61-F8AAD36D42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1" name="Rectangle: Rounded Corners 60">
              <a:extLst>
                <a:ext uri="{FF2B5EF4-FFF2-40B4-BE49-F238E27FC236}">
                  <a16:creationId xmlns:a16="http://schemas.microsoft.com/office/drawing/2014/main" id="{7FDF18EB-B970-4568-B4F0-AF51EE24C92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45 : 9</a:t>
              </a:r>
            </a:p>
          </p:txBody>
        </p:sp>
      </p:grpSp>
      <p:grpSp>
        <p:nvGrpSpPr>
          <p:cNvPr id="62" name="Group 61">
            <a:extLst>
              <a:ext uri="{FF2B5EF4-FFF2-40B4-BE49-F238E27FC236}">
                <a16:creationId xmlns:a16="http://schemas.microsoft.com/office/drawing/2014/main" id="{B23970B6-DCE8-4460-B10A-5F009808D371}"/>
              </a:ext>
            </a:extLst>
          </p:cNvPr>
          <p:cNvGrpSpPr/>
          <p:nvPr/>
        </p:nvGrpSpPr>
        <p:grpSpPr>
          <a:xfrm>
            <a:off x="6096000" y="1733107"/>
            <a:ext cx="2302132" cy="1881962"/>
            <a:chOff x="523270" y="1690577"/>
            <a:chExt cx="2302132" cy="1881962"/>
          </a:xfrm>
        </p:grpSpPr>
        <p:pic>
          <p:nvPicPr>
            <p:cNvPr id="63" name="Picture 62" descr="Icon&#10;&#10;Description automatically generated">
              <a:extLst>
                <a:ext uri="{FF2B5EF4-FFF2-40B4-BE49-F238E27FC236}">
                  <a16:creationId xmlns:a16="http://schemas.microsoft.com/office/drawing/2014/main" id="{F9611D09-D8B4-47A6-A72E-C840B62FDE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4" name="Rectangle: Rounded Corners 63">
              <a:extLst>
                <a:ext uri="{FF2B5EF4-FFF2-40B4-BE49-F238E27FC236}">
                  <a16:creationId xmlns:a16="http://schemas.microsoft.com/office/drawing/2014/main" id="{3A1D1DEC-2EB4-4BD2-9B6B-441CA1F07045}"/>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1</a:t>
              </a:r>
            </a:p>
          </p:txBody>
        </p:sp>
      </p:grpSp>
      <p:grpSp>
        <p:nvGrpSpPr>
          <p:cNvPr id="65" name="Group 64">
            <a:extLst>
              <a:ext uri="{FF2B5EF4-FFF2-40B4-BE49-F238E27FC236}">
                <a16:creationId xmlns:a16="http://schemas.microsoft.com/office/drawing/2014/main" id="{C170F83F-EB44-43C0-9E71-A8F7CC83D4EC}"/>
              </a:ext>
            </a:extLst>
          </p:cNvPr>
          <p:cNvGrpSpPr/>
          <p:nvPr/>
        </p:nvGrpSpPr>
        <p:grpSpPr>
          <a:xfrm>
            <a:off x="8871097" y="1690577"/>
            <a:ext cx="2302132" cy="1881962"/>
            <a:chOff x="523270" y="1690577"/>
            <a:chExt cx="2302132" cy="1881962"/>
          </a:xfrm>
        </p:grpSpPr>
        <p:pic>
          <p:nvPicPr>
            <p:cNvPr id="66" name="Picture 65" descr="Icon&#10;&#10;Description automatically generated">
              <a:extLst>
                <a:ext uri="{FF2B5EF4-FFF2-40B4-BE49-F238E27FC236}">
                  <a16:creationId xmlns:a16="http://schemas.microsoft.com/office/drawing/2014/main" id="{87A56C24-3957-4932-94D8-F188F9F046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7" name="Rectangle: Rounded Corners 66">
              <a:extLst>
                <a:ext uri="{FF2B5EF4-FFF2-40B4-BE49-F238E27FC236}">
                  <a16:creationId xmlns:a16="http://schemas.microsoft.com/office/drawing/2014/main" id="{85B3B21A-60FD-42ED-9E7F-F772C0E9271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54 : 9</a:t>
              </a:r>
            </a:p>
          </p:txBody>
        </p:sp>
      </p:grpSp>
      <p:sp>
        <p:nvSpPr>
          <p:cNvPr id="68" name="Rectangle: Rounded Corners 67">
            <a:extLst>
              <a:ext uri="{FF2B5EF4-FFF2-40B4-BE49-F238E27FC236}">
                <a16:creationId xmlns:a16="http://schemas.microsoft.com/office/drawing/2014/main" id="{0DBF094B-2C41-4F29-AEE7-69CF4166CD7F}"/>
              </a:ext>
            </a:extLst>
          </p:cNvPr>
          <p:cNvSpPr/>
          <p:nvPr/>
        </p:nvSpPr>
        <p:spPr>
          <a:xfrm>
            <a:off x="1063256"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69" name="Rectangle: Rounded Corners 68">
            <a:extLst>
              <a:ext uri="{FF2B5EF4-FFF2-40B4-BE49-F238E27FC236}">
                <a16:creationId xmlns:a16="http://schemas.microsoft.com/office/drawing/2014/main" id="{0C97F222-C80F-424C-B103-9A8A1AD0E368}"/>
              </a:ext>
            </a:extLst>
          </p:cNvPr>
          <p:cNvSpPr/>
          <p:nvPr/>
        </p:nvSpPr>
        <p:spPr>
          <a:xfrm>
            <a:off x="3859962"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70" name="Rectangle: Rounded Corners 69">
            <a:extLst>
              <a:ext uri="{FF2B5EF4-FFF2-40B4-BE49-F238E27FC236}">
                <a16:creationId xmlns:a16="http://schemas.microsoft.com/office/drawing/2014/main" id="{34F77540-EF65-40E9-87FE-4733A8EE923E}"/>
              </a:ext>
            </a:extLst>
          </p:cNvPr>
          <p:cNvSpPr/>
          <p:nvPr/>
        </p:nvSpPr>
        <p:spPr>
          <a:xfrm>
            <a:off x="6627169" y="250928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sp>
        <p:nvSpPr>
          <p:cNvPr id="71" name="Rectangle: Rounded Corners 70">
            <a:extLst>
              <a:ext uri="{FF2B5EF4-FFF2-40B4-BE49-F238E27FC236}">
                <a16:creationId xmlns:a16="http://schemas.microsoft.com/office/drawing/2014/main" id="{98413FB8-DF45-4E5F-9145-1BA27FF3C6D9}"/>
              </a:ext>
            </a:extLst>
          </p:cNvPr>
          <p:cNvSpPr/>
          <p:nvPr/>
        </p:nvSpPr>
        <p:spPr>
          <a:xfrm>
            <a:off x="9402266" y="246143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Tree>
    <p:extLst>
      <p:ext uri="{BB962C8B-B14F-4D97-AF65-F5344CB8AC3E}">
        <p14:creationId xmlns:p14="http://schemas.microsoft.com/office/powerpoint/2010/main" val="3448687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08333E-7 -4.81481E-6 L 0.44492 0.29815 " pathEditMode="relative" rAng="0" ptsTypes="AA">
                                      <p:cBhvr>
                                        <p:cTn id="46" dur="2000" fill="hold"/>
                                        <p:tgtEl>
                                          <p:spTgt spid="56"/>
                                        </p:tgtEl>
                                        <p:attrNameLst>
                                          <p:attrName>ppt_x</p:attrName>
                                          <p:attrName>ppt_y</p:attrName>
                                        </p:attrNameLst>
                                      </p:cBhvr>
                                      <p:rCtr x="22240" y="1490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875E-6 4.44444E-6 L -0.25547 0.29583 " pathEditMode="relative" rAng="0" ptsTypes="AA">
                                      <p:cBhvr>
                                        <p:cTn id="50" dur="2000" fill="hold"/>
                                        <p:tgtEl>
                                          <p:spTgt spid="59"/>
                                        </p:tgtEl>
                                        <p:attrNameLst>
                                          <p:attrName>ppt_x</p:attrName>
                                          <p:attrName>ppt_y</p:attrName>
                                        </p:attrNameLst>
                                      </p:cBhvr>
                                      <p:rCtr x="-12773" y="14792"/>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04167E-6 -4.81481E-6 L 0.22891 0.29051 " pathEditMode="relative" rAng="0" ptsTypes="AA">
                                      <p:cBhvr>
                                        <p:cTn id="54" dur="2000" fill="hold"/>
                                        <p:tgtEl>
                                          <p:spTgt spid="62"/>
                                        </p:tgtEl>
                                        <p:attrNameLst>
                                          <p:attrName>ppt_x</p:attrName>
                                          <p:attrName>ppt_y</p:attrName>
                                        </p:attrNameLst>
                                      </p:cBhvr>
                                      <p:rCtr x="11445" y="1451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4.81481E-6 L -0.47318 0.3095 " pathEditMode="relative" rAng="0" ptsTypes="AA">
                                      <p:cBhvr>
                                        <p:cTn id="58" dur="2000" fill="hold"/>
                                        <p:tgtEl>
                                          <p:spTgt spid="65"/>
                                        </p:tgtEl>
                                        <p:attrNameLst>
                                          <p:attrName>ppt_x</p:attrName>
                                          <p:attrName>ppt_y</p:attrName>
                                        </p:attrNameLst>
                                      </p:cBhvr>
                                      <p:rCtr x="-23659"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68" grpId="0" animBg="1"/>
      <p:bldP spid="69" grpId="0" animBg="1"/>
      <p:bldP spid="70" grpId="0" animBg="1"/>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lang="en-US" sz="4400" dirty="0" err="1">
                <a:solidFill>
                  <a:prstClr val="black"/>
                </a:solidFill>
                <a:latin typeface="Calibri" panose="020F0502020204030204" charset="0"/>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605386" y="3927779"/>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48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1</a:t>
            </a:r>
          </a:p>
        </p:txBody>
      </p:sp>
      <p:pic>
        <p:nvPicPr>
          <p:cNvPr id="8" name="Picture 7">
            <a:extLst>
              <a:ext uri="{FF2B5EF4-FFF2-40B4-BE49-F238E27FC236}">
                <a16:creationId xmlns:a16="http://schemas.microsoft.com/office/drawing/2014/main" id="{7D387664-D666-4423-92F9-B23626AA1F60}"/>
              </a:ext>
            </a:extLst>
          </p:cNvPr>
          <p:cNvPicPr>
            <a:picLocks noChangeAspect="1"/>
          </p:cNvPicPr>
          <p:nvPr/>
        </p:nvPicPr>
        <p:blipFill>
          <a:blip r:embed="rId6"/>
          <a:stretch>
            <a:fillRect/>
          </a:stretch>
        </p:blipFill>
        <p:spPr>
          <a:xfrm>
            <a:off x="3539433" y="3005023"/>
            <a:ext cx="7986452" cy="102421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Tree>
    <p:extLst>
      <p:ext uri="{BB962C8B-B14F-4D97-AF65-F5344CB8AC3E}">
        <p14:creationId xmlns:p14="http://schemas.microsoft.com/office/powerpoint/2010/main" val="2964196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pic>
        <p:nvPicPr>
          <p:cNvPr id="4" name="Picture 3">
            <a:extLst>
              <a:ext uri="{FF2B5EF4-FFF2-40B4-BE49-F238E27FC236}">
                <a16:creationId xmlns:a16="http://schemas.microsoft.com/office/drawing/2014/main" id="{85A7324A-21F7-48EB-8922-D19E5EA72E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7618255" y="302245"/>
            <a:ext cx="3952875" cy="3562350"/>
          </a:xfrm>
          <a:prstGeom prst="rect">
            <a:avLst/>
          </a:prstGeom>
        </p:spPr>
      </p:pic>
      <p:pic>
        <p:nvPicPr>
          <p:cNvPr id="19" name="Picture 18" descr="Picture3">
            <a:extLst>
              <a:ext uri="{FF2B5EF4-FFF2-40B4-BE49-F238E27FC236}">
                <a16:creationId xmlns:a16="http://schemas.microsoft.com/office/drawing/2014/main" id="{FD37FFE2-3B0D-400C-8BD5-8B328040C327}"/>
              </a:ext>
            </a:extLst>
          </p:cNvPr>
          <p:cNvPicPr>
            <a:picLocks noChangeAspect="1"/>
          </p:cNvPicPr>
          <p:nvPr/>
        </p:nvPicPr>
        <p:blipFill>
          <a:blip r:embed="rId7"/>
          <a:srcRect l="39964" t="30048" r="31983" b="28356"/>
          <a:stretch>
            <a:fillRect/>
          </a:stretch>
        </p:blipFill>
        <p:spPr>
          <a:xfrm>
            <a:off x="970841" y="2751778"/>
            <a:ext cx="1517177" cy="2249675"/>
          </a:xfrm>
          <a:prstGeom prst="rect">
            <a:avLst/>
          </a:prstGeom>
        </p:spPr>
      </p:pic>
      <p:sp>
        <p:nvSpPr>
          <p:cNvPr id="6" name="Speech Bubble: Rectangle with Corners Rounded 5">
            <a:extLst>
              <a:ext uri="{FF2B5EF4-FFF2-40B4-BE49-F238E27FC236}">
                <a16:creationId xmlns:a16="http://schemas.microsoft.com/office/drawing/2014/main" id="{DE813D15-779C-41D2-AB58-C169369D53A7}"/>
              </a:ext>
            </a:extLst>
          </p:cNvPr>
          <p:cNvSpPr/>
          <p:nvPr/>
        </p:nvSpPr>
        <p:spPr>
          <a:xfrm>
            <a:off x="1105786" y="945397"/>
            <a:ext cx="3138007" cy="1658679"/>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Mỗi</a:t>
            </a:r>
            <a:r>
              <a:rPr lang="en-US" sz="2400" dirty="0"/>
              <a:t>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9 </a:t>
            </a:r>
            <a:r>
              <a:rPr lang="en-US" sz="2400" dirty="0" err="1"/>
              <a:t>người</a:t>
            </a:r>
            <a:r>
              <a:rPr lang="en-US" sz="2400" dirty="0"/>
              <a:t>. </a:t>
            </a:r>
            <a:r>
              <a:rPr lang="en-US" sz="2400" dirty="0" err="1"/>
              <a:t>Hỏi</a:t>
            </a:r>
            <a:r>
              <a:rPr lang="en-US" sz="2400" dirty="0"/>
              <a:t> 2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bao </a:t>
            </a:r>
            <a:r>
              <a:rPr lang="en-US" sz="2400" dirty="0" err="1"/>
              <a:t>nhiêu</a:t>
            </a:r>
            <a:r>
              <a:rPr lang="en-US" sz="2400" dirty="0"/>
              <a:t> </a:t>
            </a:r>
            <a:r>
              <a:rPr lang="en-US" sz="2400" dirty="0" err="1"/>
              <a:t>người</a:t>
            </a:r>
            <a:r>
              <a:rPr lang="en-US" sz="2400" dirty="0"/>
              <a:t>?</a:t>
            </a:r>
          </a:p>
        </p:txBody>
      </p:sp>
      <p:sp>
        <p:nvSpPr>
          <p:cNvPr id="21" name="TextBox 20">
            <a:extLst>
              <a:ext uri="{FF2B5EF4-FFF2-40B4-BE49-F238E27FC236}">
                <a16:creationId xmlns:a16="http://schemas.microsoft.com/office/drawing/2014/main" id="{7D2A8359-429D-4691-BC90-28CEDD5B789D}"/>
              </a:ext>
            </a:extLst>
          </p:cNvPr>
          <p:cNvSpPr txBox="1"/>
          <p:nvPr/>
        </p:nvSpPr>
        <p:spPr>
          <a:xfrm>
            <a:off x="4470871" y="2605526"/>
            <a:ext cx="2741862" cy="783193"/>
          </a:xfrm>
          <a:prstGeom prst="roundRect">
            <a:avLst/>
          </a:prstGeom>
          <a:solidFill>
            <a:schemeClr val="accent2">
              <a:lumMod val="40000"/>
              <a:lumOff val="60000"/>
            </a:scheme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 x 2 = ?</a:t>
            </a:r>
          </a:p>
        </p:txBody>
      </p:sp>
      <p:sp>
        <p:nvSpPr>
          <p:cNvPr id="22" name="Rectangle: Rounded Corners 21">
            <a:extLst>
              <a:ext uri="{FF2B5EF4-FFF2-40B4-BE49-F238E27FC236}">
                <a16:creationId xmlns:a16="http://schemas.microsoft.com/office/drawing/2014/main" id="{AB73DEDF-5155-4ED0-BD45-28D395111A12}"/>
              </a:ext>
            </a:extLst>
          </p:cNvPr>
          <p:cNvSpPr/>
          <p:nvPr/>
        </p:nvSpPr>
        <p:spPr>
          <a:xfrm>
            <a:off x="4293546" y="3673073"/>
            <a:ext cx="3137868" cy="701007"/>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+ 9 = 18</a:t>
            </a:r>
          </a:p>
        </p:txBody>
      </p:sp>
      <p:sp>
        <p:nvSpPr>
          <p:cNvPr id="23" name="Rectangle: Rounded Corners 22">
            <a:extLst>
              <a:ext uri="{FF2B5EF4-FFF2-40B4-BE49-F238E27FC236}">
                <a16:creationId xmlns:a16="http://schemas.microsoft.com/office/drawing/2014/main" id="{981234F4-1BF2-4980-B27B-DB0E462B7573}"/>
              </a:ext>
            </a:extLst>
          </p:cNvPr>
          <p:cNvSpPr/>
          <p:nvPr/>
        </p:nvSpPr>
        <p:spPr>
          <a:xfrm>
            <a:off x="2562458" y="4720915"/>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x 2 = 18</a:t>
            </a:r>
          </a:p>
        </p:txBody>
      </p:sp>
      <p:cxnSp>
        <p:nvCxnSpPr>
          <p:cNvPr id="24" name="Straight Arrow Connector 23">
            <a:extLst>
              <a:ext uri="{FF2B5EF4-FFF2-40B4-BE49-F238E27FC236}">
                <a16:creationId xmlns:a16="http://schemas.microsoft.com/office/drawing/2014/main" id="{887063B1-7C16-4138-9E9B-E0050F09BAFC}"/>
              </a:ext>
            </a:extLst>
          </p:cNvPr>
          <p:cNvCxnSpPr/>
          <p:nvPr/>
        </p:nvCxnSpPr>
        <p:spPr>
          <a:xfrm>
            <a:off x="5300789" y="5120997"/>
            <a:ext cx="1068340" cy="0"/>
          </a:xfrm>
          <a:prstGeom prst="straightConnector1">
            <a:avLst/>
          </a:prstGeom>
          <a:ln w="57150">
            <a:solidFill>
              <a:srgbClr val="F23ED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EBB3F6C-3CC3-4827-8D50-F8ED96E1811C}"/>
              </a:ext>
            </a:extLst>
          </p:cNvPr>
          <p:cNvSpPr/>
          <p:nvPr/>
        </p:nvSpPr>
        <p:spPr>
          <a:xfrm>
            <a:off x="6388336" y="4689674"/>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18 : 9 = 2</a:t>
            </a:r>
          </a:p>
        </p:txBody>
      </p:sp>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900" decel="100000" fill="hold"/>
                                        <p:tgtEl>
                                          <p:spTgt spid="2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900" decel="100000" fill="hold"/>
                                        <p:tgtEl>
                                          <p:spTgt spid="25"/>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1" name="TextBox 10">
            <a:extLst>
              <a:ext uri="{FF2B5EF4-FFF2-40B4-BE49-F238E27FC236}">
                <a16:creationId xmlns:a16="http://schemas.microsoft.com/office/drawing/2014/main" id="{FC6FE054-7240-45C9-8CE9-CE5AA6C82B8E}"/>
              </a:ext>
            </a:extLst>
          </p:cNvPr>
          <p:cNvSpPr txBox="1"/>
          <p:nvPr/>
        </p:nvSpPr>
        <p:spPr>
          <a:xfrm>
            <a:off x="4669838" y="383506"/>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   =   9</a:t>
            </a:r>
          </a:p>
        </p:txBody>
      </p:sp>
      <p:sp>
        <p:nvSpPr>
          <p:cNvPr id="12" name="TextBox 11">
            <a:extLst>
              <a:ext uri="{FF2B5EF4-FFF2-40B4-BE49-F238E27FC236}">
                <a16:creationId xmlns:a16="http://schemas.microsoft.com/office/drawing/2014/main" id="{5E5D291F-0D3B-48AF-A2EF-AD6A4C91BD3C}"/>
              </a:ext>
            </a:extLst>
          </p:cNvPr>
          <p:cNvSpPr txBox="1"/>
          <p:nvPr/>
        </p:nvSpPr>
        <p:spPr>
          <a:xfrm>
            <a:off x="4669838" y="911125"/>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2   =  18</a:t>
            </a:r>
          </a:p>
        </p:txBody>
      </p:sp>
      <p:sp>
        <p:nvSpPr>
          <p:cNvPr id="13" name="TextBox 12">
            <a:extLst>
              <a:ext uri="{FF2B5EF4-FFF2-40B4-BE49-F238E27FC236}">
                <a16:creationId xmlns:a16="http://schemas.microsoft.com/office/drawing/2014/main" id="{3FC70A7B-DB51-438B-9B52-1A7F0E22E4E0}"/>
              </a:ext>
            </a:extLst>
          </p:cNvPr>
          <p:cNvSpPr txBox="1"/>
          <p:nvPr/>
        </p:nvSpPr>
        <p:spPr>
          <a:xfrm>
            <a:off x="4669837" y="1543855"/>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3   = ….</a:t>
            </a:r>
          </a:p>
        </p:txBody>
      </p:sp>
      <p:sp>
        <p:nvSpPr>
          <p:cNvPr id="14" name="TextBox 13">
            <a:extLst>
              <a:ext uri="{FF2B5EF4-FFF2-40B4-BE49-F238E27FC236}">
                <a16:creationId xmlns:a16="http://schemas.microsoft.com/office/drawing/2014/main" id="{EB4B41C5-48BE-41A1-8C68-7E506A3AB09B}"/>
              </a:ext>
            </a:extLst>
          </p:cNvPr>
          <p:cNvSpPr txBox="1"/>
          <p:nvPr/>
        </p:nvSpPr>
        <p:spPr>
          <a:xfrm>
            <a:off x="4669837" y="2128630"/>
            <a:ext cx="425931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4   =   ….</a:t>
            </a:r>
          </a:p>
        </p:txBody>
      </p:sp>
      <p:sp>
        <p:nvSpPr>
          <p:cNvPr id="15" name="Rectangle 14">
            <a:extLst>
              <a:ext uri="{FF2B5EF4-FFF2-40B4-BE49-F238E27FC236}">
                <a16:creationId xmlns:a16="http://schemas.microsoft.com/office/drawing/2014/main" id="{E841D289-C470-48A6-996D-E132C658B620}"/>
              </a:ext>
            </a:extLst>
          </p:cNvPr>
          <p:cNvSpPr/>
          <p:nvPr/>
        </p:nvSpPr>
        <p:spPr>
          <a:xfrm>
            <a:off x="1073889" y="851357"/>
            <a:ext cx="2980972" cy="1569660"/>
          </a:xfrm>
          <a:prstGeom prst="rect">
            <a:avLst/>
          </a:prstGeom>
          <a:noFill/>
        </p:spPr>
        <p:txBody>
          <a:bodyPr wrap="square" lIns="91440" tIns="45720" rIns="91440" bIns="45720">
            <a:spAutoFit/>
          </a:bodyPr>
          <a:lstStyle/>
          <a:p>
            <a:pPr algn="ctr" defTabSz="457200"/>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Hoàn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thành</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bảng</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nhân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9, chia 9</a:t>
            </a:r>
            <a:endParaRPr lang="en-US" sz="4800" b="1" dirty="0">
              <a:ln w="22225">
                <a:solidFill>
                  <a:srgbClr val="FF0000"/>
                </a:solidFill>
                <a:prstDash val="solid"/>
              </a:ln>
              <a:solidFill>
                <a:srgbClr val="FFFF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0E83EC4-BD92-4E86-8503-E4930BF52431}"/>
              </a:ext>
            </a:extLst>
          </p:cNvPr>
          <p:cNvSpPr txBox="1"/>
          <p:nvPr/>
        </p:nvSpPr>
        <p:spPr>
          <a:xfrm>
            <a:off x="4669838" y="2713405"/>
            <a:ext cx="470856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5   =  ….</a:t>
            </a:r>
          </a:p>
        </p:txBody>
      </p:sp>
      <p:sp>
        <p:nvSpPr>
          <p:cNvPr id="17" name="TextBox 16">
            <a:extLst>
              <a:ext uri="{FF2B5EF4-FFF2-40B4-BE49-F238E27FC236}">
                <a16:creationId xmlns:a16="http://schemas.microsoft.com/office/drawing/2014/main" id="{A9BC041E-E6AB-45E2-BC26-BC4937DCEE21}"/>
              </a:ext>
            </a:extLst>
          </p:cNvPr>
          <p:cNvSpPr txBox="1"/>
          <p:nvPr/>
        </p:nvSpPr>
        <p:spPr>
          <a:xfrm>
            <a:off x="4669837" y="3316687"/>
            <a:ext cx="512932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6   =  ….</a:t>
            </a:r>
          </a:p>
        </p:txBody>
      </p:sp>
      <p:sp>
        <p:nvSpPr>
          <p:cNvPr id="18" name="TextBox 17">
            <a:extLst>
              <a:ext uri="{FF2B5EF4-FFF2-40B4-BE49-F238E27FC236}">
                <a16:creationId xmlns:a16="http://schemas.microsoft.com/office/drawing/2014/main" id="{A3A06170-62D3-428D-8F31-8B9DD89E1BAD}"/>
              </a:ext>
            </a:extLst>
          </p:cNvPr>
          <p:cNvSpPr txBox="1"/>
          <p:nvPr/>
        </p:nvSpPr>
        <p:spPr>
          <a:xfrm>
            <a:off x="4669838" y="3930910"/>
            <a:ext cx="4836358"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7   =  ….</a:t>
            </a:r>
          </a:p>
        </p:txBody>
      </p:sp>
      <p:sp>
        <p:nvSpPr>
          <p:cNvPr id="20" name="TextBox 19">
            <a:extLst>
              <a:ext uri="{FF2B5EF4-FFF2-40B4-BE49-F238E27FC236}">
                <a16:creationId xmlns:a16="http://schemas.microsoft.com/office/drawing/2014/main" id="{12D3F943-9AB2-4623-B44E-182C7C66A7E4}"/>
              </a:ext>
            </a:extLst>
          </p:cNvPr>
          <p:cNvSpPr txBox="1"/>
          <p:nvPr/>
        </p:nvSpPr>
        <p:spPr>
          <a:xfrm>
            <a:off x="4669838" y="4513218"/>
            <a:ext cx="440135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8   =  ….</a:t>
            </a:r>
          </a:p>
        </p:txBody>
      </p:sp>
      <p:sp>
        <p:nvSpPr>
          <p:cNvPr id="26" name="TextBox 25">
            <a:extLst>
              <a:ext uri="{FF2B5EF4-FFF2-40B4-BE49-F238E27FC236}">
                <a16:creationId xmlns:a16="http://schemas.microsoft.com/office/drawing/2014/main" id="{908AE50D-C5DD-4299-B23A-702B6D1A2EC3}"/>
              </a:ext>
            </a:extLst>
          </p:cNvPr>
          <p:cNvSpPr txBox="1"/>
          <p:nvPr/>
        </p:nvSpPr>
        <p:spPr>
          <a:xfrm>
            <a:off x="4669838" y="5049586"/>
            <a:ext cx="381166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9   =  ….</a:t>
            </a:r>
          </a:p>
        </p:txBody>
      </p:sp>
      <p:sp>
        <p:nvSpPr>
          <p:cNvPr id="27" name="TextBox 26">
            <a:extLst>
              <a:ext uri="{FF2B5EF4-FFF2-40B4-BE49-F238E27FC236}">
                <a16:creationId xmlns:a16="http://schemas.microsoft.com/office/drawing/2014/main" id="{A48B4958-83E5-46B5-964F-13755E800823}"/>
              </a:ext>
            </a:extLst>
          </p:cNvPr>
          <p:cNvSpPr txBox="1"/>
          <p:nvPr/>
        </p:nvSpPr>
        <p:spPr>
          <a:xfrm>
            <a:off x="4669838" y="5630595"/>
            <a:ext cx="3394624"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10 =  ….</a:t>
            </a:r>
          </a:p>
        </p:txBody>
      </p:sp>
      <p:sp>
        <p:nvSpPr>
          <p:cNvPr id="28" name="Rectangle 27">
            <a:extLst>
              <a:ext uri="{FF2B5EF4-FFF2-40B4-BE49-F238E27FC236}">
                <a16:creationId xmlns:a16="http://schemas.microsoft.com/office/drawing/2014/main" id="{260567BE-494E-49AE-A1BF-DCC430A663CD}"/>
              </a:ext>
            </a:extLst>
          </p:cNvPr>
          <p:cNvSpPr/>
          <p:nvPr/>
        </p:nvSpPr>
        <p:spPr>
          <a:xfrm>
            <a:off x="6799492" y="2167395"/>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36</a:t>
            </a:r>
          </a:p>
        </p:txBody>
      </p:sp>
      <p:sp>
        <p:nvSpPr>
          <p:cNvPr id="29" name="Rectangle 28">
            <a:extLst>
              <a:ext uri="{FF2B5EF4-FFF2-40B4-BE49-F238E27FC236}">
                <a16:creationId xmlns:a16="http://schemas.microsoft.com/office/drawing/2014/main" id="{918F2271-56E5-4483-A69D-4690EA96D3DB}"/>
              </a:ext>
            </a:extLst>
          </p:cNvPr>
          <p:cNvSpPr/>
          <p:nvPr/>
        </p:nvSpPr>
        <p:spPr>
          <a:xfrm>
            <a:off x="6787148" y="2780319"/>
            <a:ext cx="76737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45</a:t>
            </a:r>
          </a:p>
        </p:txBody>
      </p:sp>
      <p:sp>
        <p:nvSpPr>
          <p:cNvPr id="30" name="Rectangle 29">
            <a:extLst>
              <a:ext uri="{FF2B5EF4-FFF2-40B4-BE49-F238E27FC236}">
                <a16:creationId xmlns:a16="http://schemas.microsoft.com/office/drawing/2014/main" id="{64DBFB7A-630D-49C0-A642-8F1E2149338F}"/>
              </a:ext>
            </a:extLst>
          </p:cNvPr>
          <p:cNvSpPr/>
          <p:nvPr/>
        </p:nvSpPr>
        <p:spPr>
          <a:xfrm>
            <a:off x="6779452" y="3376912"/>
            <a:ext cx="77507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sp>
        <p:nvSpPr>
          <p:cNvPr id="31" name="Rectangle 30">
            <a:extLst>
              <a:ext uri="{FF2B5EF4-FFF2-40B4-BE49-F238E27FC236}">
                <a16:creationId xmlns:a16="http://schemas.microsoft.com/office/drawing/2014/main" id="{C8C89BCD-1500-43EF-A119-7525967E7BA6}"/>
              </a:ext>
            </a:extLst>
          </p:cNvPr>
          <p:cNvSpPr/>
          <p:nvPr/>
        </p:nvSpPr>
        <p:spPr>
          <a:xfrm>
            <a:off x="6799492" y="3943390"/>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63</a:t>
            </a:r>
          </a:p>
        </p:txBody>
      </p:sp>
      <p:sp>
        <p:nvSpPr>
          <p:cNvPr id="32" name="Rectangle 31">
            <a:extLst>
              <a:ext uri="{FF2B5EF4-FFF2-40B4-BE49-F238E27FC236}">
                <a16:creationId xmlns:a16="http://schemas.microsoft.com/office/drawing/2014/main" id="{AED833E0-8A3F-4483-9E58-CD0ADC0F0812}"/>
              </a:ext>
            </a:extLst>
          </p:cNvPr>
          <p:cNvSpPr/>
          <p:nvPr/>
        </p:nvSpPr>
        <p:spPr>
          <a:xfrm>
            <a:off x="6799539" y="4528165"/>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72</a:t>
            </a:r>
          </a:p>
        </p:txBody>
      </p:sp>
      <p:sp>
        <p:nvSpPr>
          <p:cNvPr id="33" name="Rectangle 32">
            <a:extLst>
              <a:ext uri="{FF2B5EF4-FFF2-40B4-BE49-F238E27FC236}">
                <a16:creationId xmlns:a16="http://schemas.microsoft.com/office/drawing/2014/main" id="{D92CAE5A-A92F-47F2-8293-635BAFAD6AB5}"/>
              </a:ext>
            </a:extLst>
          </p:cNvPr>
          <p:cNvSpPr/>
          <p:nvPr/>
        </p:nvSpPr>
        <p:spPr>
          <a:xfrm>
            <a:off x="6789519" y="5093870"/>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81</a:t>
            </a:r>
          </a:p>
        </p:txBody>
      </p:sp>
      <p:sp>
        <p:nvSpPr>
          <p:cNvPr id="34" name="Rectangle 33">
            <a:extLst>
              <a:ext uri="{FF2B5EF4-FFF2-40B4-BE49-F238E27FC236}">
                <a16:creationId xmlns:a16="http://schemas.microsoft.com/office/drawing/2014/main" id="{62708AB0-D414-473D-A50B-48AA35889A3D}"/>
              </a:ext>
            </a:extLst>
          </p:cNvPr>
          <p:cNvSpPr/>
          <p:nvPr/>
        </p:nvSpPr>
        <p:spPr>
          <a:xfrm>
            <a:off x="6801399" y="5661372"/>
            <a:ext cx="767651"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90</a:t>
            </a:r>
          </a:p>
        </p:txBody>
      </p:sp>
      <p:sp>
        <p:nvSpPr>
          <p:cNvPr id="38" name="Rectangle 37">
            <a:extLst>
              <a:ext uri="{FF2B5EF4-FFF2-40B4-BE49-F238E27FC236}">
                <a16:creationId xmlns:a16="http://schemas.microsoft.com/office/drawing/2014/main" id="{C21A0B3B-F153-4B2F-9CB1-3A51C403A779}"/>
              </a:ext>
            </a:extLst>
          </p:cNvPr>
          <p:cNvSpPr/>
          <p:nvPr/>
        </p:nvSpPr>
        <p:spPr>
          <a:xfrm>
            <a:off x="6799492" y="1521065"/>
            <a:ext cx="71771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39" name="Arrow: Right 38">
            <a:extLst>
              <a:ext uri="{FF2B5EF4-FFF2-40B4-BE49-F238E27FC236}">
                <a16:creationId xmlns:a16="http://schemas.microsoft.com/office/drawing/2014/main" id="{0BE2FE0B-7B1C-46EF-BB1F-4DD67D2D3B74}"/>
              </a:ext>
            </a:extLst>
          </p:cNvPr>
          <p:cNvSpPr/>
          <p:nvPr/>
        </p:nvSpPr>
        <p:spPr>
          <a:xfrm>
            <a:off x="7592351" y="2508560"/>
            <a:ext cx="778718" cy="677923"/>
          </a:xfrm>
          <a:prstGeom prst="rightArrow">
            <a:avLst/>
          </a:prstGeom>
          <a:solidFill>
            <a:srgbClr val="7030A0"/>
          </a:solidFill>
          <a:ln w="15875" cap="flat" cmpd="sng" algn="ctr">
            <a:solidFill>
              <a:srgbClr val="1CADE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36D39A55-3258-493F-AEB5-ACB71AE53A7F}"/>
              </a:ext>
            </a:extLst>
          </p:cNvPr>
          <p:cNvSpPr txBox="1"/>
          <p:nvPr/>
        </p:nvSpPr>
        <p:spPr>
          <a:xfrm>
            <a:off x="8265049" y="382098"/>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9  :  9  =  1</a:t>
            </a:r>
          </a:p>
        </p:txBody>
      </p:sp>
      <p:sp>
        <p:nvSpPr>
          <p:cNvPr id="41" name="TextBox 40">
            <a:extLst>
              <a:ext uri="{FF2B5EF4-FFF2-40B4-BE49-F238E27FC236}">
                <a16:creationId xmlns:a16="http://schemas.microsoft.com/office/drawing/2014/main" id="{B794C56D-2A7A-4296-A7A6-B81F671B068F}"/>
              </a:ext>
            </a:extLst>
          </p:cNvPr>
          <p:cNvSpPr txBox="1"/>
          <p:nvPr/>
        </p:nvSpPr>
        <p:spPr>
          <a:xfrm>
            <a:off x="8276636" y="919701"/>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18 :  9  =  2</a:t>
            </a:r>
          </a:p>
        </p:txBody>
      </p:sp>
      <p:sp>
        <p:nvSpPr>
          <p:cNvPr id="42" name="TextBox 41">
            <a:extLst>
              <a:ext uri="{FF2B5EF4-FFF2-40B4-BE49-F238E27FC236}">
                <a16:creationId xmlns:a16="http://schemas.microsoft.com/office/drawing/2014/main" id="{4863C9EF-B18B-49A2-AA22-A2B0AD2BDD27}"/>
              </a:ext>
            </a:extLst>
          </p:cNvPr>
          <p:cNvSpPr txBox="1"/>
          <p:nvPr/>
        </p:nvSpPr>
        <p:spPr>
          <a:xfrm>
            <a:off x="8288251" y="1543854"/>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27 :  9  = ….</a:t>
            </a:r>
          </a:p>
        </p:txBody>
      </p:sp>
      <p:sp>
        <p:nvSpPr>
          <p:cNvPr id="43" name="TextBox 42">
            <a:extLst>
              <a:ext uri="{FF2B5EF4-FFF2-40B4-BE49-F238E27FC236}">
                <a16:creationId xmlns:a16="http://schemas.microsoft.com/office/drawing/2014/main" id="{223EA174-0188-4E10-A42C-26BA4AB5FCBB}"/>
              </a:ext>
            </a:extLst>
          </p:cNvPr>
          <p:cNvSpPr txBox="1"/>
          <p:nvPr/>
        </p:nvSpPr>
        <p:spPr>
          <a:xfrm>
            <a:off x="8169503" y="2110123"/>
            <a:ext cx="4190697"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36 :  9  = ….</a:t>
            </a:r>
          </a:p>
        </p:txBody>
      </p:sp>
      <p:sp>
        <p:nvSpPr>
          <p:cNvPr id="44" name="TextBox 43">
            <a:extLst>
              <a:ext uri="{FF2B5EF4-FFF2-40B4-BE49-F238E27FC236}">
                <a16:creationId xmlns:a16="http://schemas.microsoft.com/office/drawing/2014/main" id="{D7059A0F-7545-4478-B5C9-2E5CB23A41D6}"/>
              </a:ext>
            </a:extLst>
          </p:cNvPr>
          <p:cNvSpPr txBox="1"/>
          <p:nvPr/>
        </p:nvSpPr>
        <p:spPr>
          <a:xfrm>
            <a:off x="8310606" y="2675197"/>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45 :  9  = ….</a:t>
            </a:r>
          </a:p>
        </p:txBody>
      </p:sp>
      <p:sp>
        <p:nvSpPr>
          <p:cNvPr id="45" name="TextBox 44">
            <a:extLst>
              <a:ext uri="{FF2B5EF4-FFF2-40B4-BE49-F238E27FC236}">
                <a16:creationId xmlns:a16="http://schemas.microsoft.com/office/drawing/2014/main" id="{E8CECED5-7BB2-439D-AEB3-F26A9AEF6806}"/>
              </a:ext>
            </a:extLst>
          </p:cNvPr>
          <p:cNvSpPr txBox="1"/>
          <p:nvPr/>
        </p:nvSpPr>
        <p:spPr>
          <a:xfrm>
            <a:off x="8303851" y="324027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54 :  9  = ….</a:t>
            </a:r>
          </a:p>
        </p:txBody>
      </p:sp>
      <p:sp>
        <p:nvSpPr>
          <p:cNvPr id="46" name="TextBox 45">
            <a:extLst>
              <a:ext uri="{FF2B5EF4-FFF2-40B4-BE49-F238E27FC236}">
                <a16:creationId xmlns:a16="http://schemas.microsoft.com/office/drawing/2014/main" id="{2C235189-C165-4641-AF0E-9211AD05B6E8}"/>
              </a:ext>
            </a:extLst>
          </p:cNvPr>
          <p:cNvSpPr txBox="1"/>
          <p:nvPr/>
        </p:nvSpPr>
        <p:spPr>
          <a:xfrm>
            <a:off x="8297096" y="3794326"/>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63 :  9  = ….</a:t>
            </a:r>
          </a:p>
        </p:txBody>
      </p:sp>
      <p:sp>
        <p:nvSpPr>
          <p:cNvPr id="47" name="TextBox 46">
            <a:extLst>
              <a:ext uri="{FF2B5EF4-FFF2-40B4-BE49-F238E27FC236}">
                <a16:creationId xmlns:a16="http://schemas.microsoft.com/office/drawing/2014/main" id="{5AF2F719-FCE5-42EB-B811-AA114DD41894}"/>
              </a:ext>
            </a:extLst>
          </p:cNvPr>
          <p:cNvSpPr txBox="1"/>
          <p:nvPr/>
        </p:nvSpPr>
        <p:spPr>
          <a:xfrm>
            <a:off x="8316822" y="446481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72 :  9  = ….</a:t>
            </a:r>
          </a:p>
        </p:txBody>
      </p:sp>
      <p:sp>
        <p:nvSpPr>
          <p:cNvPr id="48" name="TextBox 47">
            <a:extLst>
              <a:ext uri="{FF2B5EF4-FFF2-40B4-BE49-F238E27FC236}">
                <a16:creationId xmlns:a16="http://schemas.microsoft.com/office/drawing/2014/main" id="{179B6EC4-6C01-4877-BC97-3DB84AB276D6}"/>
              </a:ext>
            </a:extLst>
          </p:cNvPr>
          <p:cNvSpPr txBox="1"/>
          <p:nvPr/>
        </p:nvSpPr>
        <p:spPr>
          <a:xfrm>
            <a:off x="8336793" y="4998712"/>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81 :  9  = ….</a:t>
            </a:r>
          </a:p>
        </p:txBody>
      </p:sp>
      <p:sp>
        <p:nvSpPr>
          <p:cNvPr id="49" name="TextBox 48">
            <a:extLst>
              <a:ext uri="{FF2B5EF4-FFF2-40B4-BE49-F238E27FC236}">
                <a16:creationId xmlns:a16="http://schemas.microsoft.com/office/drawing/2014/main" id="{51DE75F1-2D36-4671-BC6C-A5279BE90040}"/>
              </a:ext>
            </a:extLst>
          </p:cNvPr>
          <p:cNvSpPr txBox="1"/>
          <p:nvPr/>
        </p:nvSpPr>
        <p:spPr>
          <a:xfrm>
            <a:off x="8326718" y="552109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90 :  9  = ….</a:t>
            </a:r>
          </a:p>
        </p:txBody>
      </p:sp>
      <p:sp>
        <p:nvSpPr>
          <p:cNvPr id="50" name="Rectangle 49">
            <a:extLst>
              <a:ext uri="{FF2B5EF4-FFF2-40B4-BE49-F238E27FC236}">
                <a16:creationId xmlns:a16="http://schemas.microsoft.com/office/drawing/2014/main" id="{110028F4-89B3-4B33-A450-885F58A38870}"/>
              </a:ext>
            </a:extLst>
          </p:cNvPr>
          <p:cNvSpPr/>
          <p:nvPr/>
        </p:nvSpPr>
        <p:spPr>
          <a:xfrm>
            <a:off x="10134477" y="1495900"/>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a:t>
            </a:r>
          </a:p>
        </p:txBody>
      </p:sp>
      <p:sp>
        <p:nvSpPr>
          <p:cNvPr id="51" name="Rectangle 50">
            <a:extLst>
              <a:ext uri="{FF2B5EF4-FFF2-40B4-BE49-F238E27FC236}">
                <a16:creationId xmlns:a16="http://schemas.microsoft.com/office/drawing/2014/main" id="{3F05A59A-38A8-4060-B3EA-2F409CDFE7A2}"/>
              </a:ext>
            </a:extLst>
          </p:cNvPr>
          <p:cNvSpPr/>
          <p:nvPr/>
        </p:nvSpPr>
        <p:spPr>
          <a:xfrm>
            <a:off x="10134477" y="209325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a:t>
            </a:r>
          </a:p>
        </p:txBody>
      </p:sp>
      <p:sp>
        <p:nvSpPr>
          <p:cNvPr id="52" name="Rectangle 51">
            <a:extLst>
              <a:ext uri="{FF2B5EF4-FFF2-40B4-BE49-F238E27FC236}">
                <a16:creationId xmlns:a16="http://schemas.microsoft.com/office/drawing/2014/main" id="{D5C8080F-4A7B-440C-9C0C-2A88EDD44BE9}"/>
              </a:ext>
            </a:extLst>
          </p:cNvPr>
          <p:cNvSpPr/>
          <p:nvPr/>
        </p:nvSpPr>
        <p:spPr>
          <a:xfrm>
            <a:off x="10134477" y="267548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a:t>
            </a:r>
          </a:p>
        </p:txBody>
      </p:sp>
      <p:sp>
        <p:nvSpPr>
          <p:cNvPr id="53" name="Rectangle 52">
            <a:extLst>
              <a:ext uri="{FF2B5EF4-FFF2-40B4-BE49-F238E27FC236}">
                <a16:creationId xmlns:a16="http://schemas.microsoft.com/office/drawing/2014/main" id="{7C630915-253C-478C-B0D3-BD5B76D58977}"/>
              </a:ext>
            </a:extLst>
          </p:cNvPr>
          <p:cNvSpPr/>
          <p:nvPr/>
        </p:nvSpPr>
        <p:spPr>
          <a:xfrm>
            <a:off x="10132017" y="3260742"/>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a:t>
            </a:r>
          </a:p>
        </p:txBody>
      </p:sp>
      <p:sp>
        <p:nvSpPr>
          <p:cNvPr id="54" name="Rectangle 53">
            <a:extLst>
              <a:ext uri="{FF2B5EF4-FFF2-40B4-BE49-F238E27FC236}">
                <a16:creationId xmlns:a16="http://schemas.microsoft.com/office/drawing/2014/main" id="{BA1659CF-C1D9-49E6-A228-2A5DB1FF8A8B}"/>
              </a:ext>
            </a:extLst>
          </p:cNvPr>
          <p:cNvSpPr/>
          <p:nvPr/>
        </p:nvSpPr>
        <p:spPr>
          <a:xfrm>
            <a:off x="10132017" y="383199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sp>
        <p:nvSpPr>
          <p:cNvPr id="55" name="Rectangle 54">
            <a:extLst>
              <a:ext uri="{FF2B5EF4-FFF2-40B4-BE49-F238E27FC236}">
                <a16:creationId xmlns:a16="http://schemas.microsoft.com/office/drawing/2014/main" id="{32A4A071-D062-401A-98E7-F38947B6CC69}"/>
              </a:ext>
            </a:extLst>
          </p:cNvPr>
          <p:cNvSpPr/>
          <p:nvPr/>
        </p:nvSpPr>
        <p:spPr>
          <a:xfrm>
            <a:off x="10132017" y="444092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a:t>
            </a:r>
          </a:p>
        </p:txBody>
      </p:sp>
      <p:sp>
        <p:nvSpPr>
          <p:cNvPr id="56" name="Rectangle 55">
            <a:extLst>
              <a:ext uri="{FF2B5EF4-FFF2-40B4-BE49-F238E27FC236}">
                <a16:creationId xmlns:a16="http://schemas.microsoft.com/office/drawing/2014/main" id="{36F96D4A-86D7-40E6-879A-6A3A520C3466}"/>
              </a:ext>
            </a:extLst>
          </p:cNvPr>
          <p:cNvSpPr/>
          <p:nvPr/>
        </p:nvSpPr>
        <p:spPr>
          <a:xfrm>
            <a:off x="10132017" y="501729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a:t>
            </a:r>
          </a:p>
        </p:txBody>
      </p:sp>
      <p:sp>
        <p:nvSpPr>
          <p:cNvPr id="57" name="Rectangle 56">
            <a:extLst>
              <a:ext uri="{FF2B5EF4-FFF2-40B4-BE49-F238E27FC236}">
                <a16:creationId xmlns:a16="http://schemas.microsoft.com/office/drawing/2014/main" id="{635D98D2-9C88-4F72-B5AD-1A2B131902FA}"/>
              </a:ext>
            </a:extLst>
          </p:cNvPr>
          <p:cNvSpPr/>
          <p:nvPr/>
        </p:nvSpPr>
        <p:spPr>
          <a:xfrm>
            <a:off x="10140949" y="558970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a:t>
            </a:r>
          </a:p>
        </p:txBody>
      </p:sp>
      <p:grpSp>
        <p:nvGrpSpPr>
          <p:cNvPr id="58" name="Group 57">
            <a:extLst>
              <a:ext uri="{FF2B5EF4-FFF2-40B4-BE49-F238E27FC236}">
                <a16:creationId xmlns:a16="http://schemas.microsoft.com/office/drawing/2014/main" id="{9300CBB1-7C9B-48D3-8382-98F9F1EBF062}"/>
              </a:ext>
            </a:extLst>
          </p:cNvPr>
          <p:cNvGrpSpPr/>
          <p:nvPr/>
        </p:nvGrpSpPr>
        <p:grpSpPr>
          <a:xfrm flipH="1">
            <a:off x="285943" y="1903228"/>
            <a:ext cx="3399698" cy="2798066"/>
            <a:chOff x="8031612" y="156491"/>
            <a:chExt cx="3657600" cy="3657600"/>
          </a:xfrm>
        </p:grpSpPr>
        <p:pic>
          <p:nvPicPr>
            <p:cNvPr id="59" name="Picture 58" descr="A picture containing light&#10;&#10;Description automatically generated">
              <a:extLst>
                <a:ext uri="{FF2B5EF4-FFF2-40B4-BE49-F238E27FC236}">
                  <a16:creationId xmlns:a16="http://schemas.microsoft.com/office/drawing/2014/main" id="{D299107B-E772-4759-A1EB-7E1AE747B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31612" y="156491"/>
              <a:ext cx="3657600" cy="3657600"/>
            </a:xfrm>
            <a:prstGeom prst="rect">
              <a:avLst/>
            </a:prstGeom>
          </p:spPr>
        </p:pic>
        <p:sp>
          <p:nvSpPr>
            <p:cNvPr id="60" name="TextBox 59">
              <a:extLst>
                <a:ext uri="{FF2B5EF4-FFF2-40B4-BE49-F238E27FC236}">
                  <a16:creationId xmlns:a16="http://schemas.microsoft.com/office/drawing/2014/main" id="{EA3AAC47-4A3C-40D6-A670-DA234831A98E}"/>
                </a:ext>
              </a:extLst>
            </p:cNvPr>
            <p:cNvSpPr txBox="1"/>
            <p:nvPr/>
          </p:nvSpPr>
          <p:spPr>
            <a:xfrm>
              <a:off x="8788112" y="1416409"/>
              <a:ext cx="2144600" cy="14885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err="1">
                  <a:solidFill>
                    <a:srgbClr val="FF2727"/>
                  </a:solidFill>
                  <a:latin typeface="Calibri" panose="020F0502020204030204"/>
                </a:rPr>
                <a:t>Thảo</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luận</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nhóm</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đôi</a:t>
              </a:r>
              <a:endParaRPr kumimoji="0" lang="en-US" sz="3400" b="1" i="0" u="none" strike="noStrike" kern="1200" cap="none" spc="0" normalizeH="0" baseline="0" noProof="0" dirty="0">
                <a:ln>
                  <a:noFill/>
                </a:ln>
                <a:solidFill>
                  <a:srgbClr val="FF2727"/>
                </a:solidFill>
                <a:effectLst/>
                <a:uLnTx/>
                <a:uFillTx/>
                <a:latin typeface="Calibri" panose="020F0502020204030204"/>
                <a:ea typeface="+mn-ea"/>
                <a:cs typeface="+mn-cs"/>
              </a:endParaRPr>
            </a:p>
          </p:txBody>
        </p:sp>
      </p:grpSp>
      <p:pic>
        <p:nvPicPr>
          <p:cNvPr id="61" name="Picture 60" descr="A couple of children's toys&#10;&#10;Description automatically generated with low confidence">
            <a:extLst>
              <a:ext uri="{FF2B5EF4-FFF2-40B4-BE49-F238E27FC236}">
                <a16:creationId xmlns:a16="http://schemas.microsoft.com/office/drawing/2014/main" id="{10C8A48B-1EDE-478D-BE64-3FA01B823C4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764" b="85930" l="6600" r="86000">
                        <a14:foregroundMark x1="28600" y1="18191" x2="41300" y2="74472"/>
                        <a14:foregroundMark x1="34000" y1="17588" x2="34000" y2="59799"/>
                        <a14:foregroundMark x1="17300" y1="26935" x2="20000" y2="22915"/>
                        <a14:foregroundMark x1="42000" y1="21608" x2="48600" y2="22211"/>
                        <a14:foregroundMark x1="36000" y1="53769" x2="34600" y2="64422"/>
                        <a14:foregroundMark x1="26000" y1="56382" x2="26000" y2="71859"/>
                        <a14:foregroundMark x1="22000" y1="55075" x2="24000" y2="71859"/>
                        <a14:foregroundMark x1="22600" y1="69849" x2="50000" y2="71156"/>
                        <a14:foregroundMark x1="37300" y1="55075" x2="43300" y2="73166"/>
                        <a14:foregroundMark x1="43300" y1="48342" x2="48600" y2="65829"/>
                        <a14:foregroundMark x1="44600" y1="54372" x2="46600" y2="73869"/>
                        <a14:foregroundMark x1="28000" y1="42312" x2="38600" y2="69146"/>
                        <a14:foregroundMark x1="34600" y1="37688" x2="43300" y2="59095"/>
                        <a14:foregroundMark x1="33300" y1="41709" x2="43300" y2="59095"/>
                        <a14:foregroundMark x1="56600" y1="28241" x2="76600" y2="64422"/>
                        <a14:foregroundMark x1="71300" y1="31658" x2="75300" y2="62412"/>
                        <a14:foregroundMark x1="57300" y1="12864" x2="64600" y2="55779"/>
                        <a14:foregroundMark x1="62600" y1="51759" x2="66000" y2="71859"/>
                        <a14:foregroundMark x1="66000" y1="71859" x2="66000" y2="71859"/>
                        <a14:foregroundMark x1="63300" y1="67136" x2="67300" y2="70452"/>
                        <a14:foregroundMark x1="55001" y1="55045" x2="64000" y2="59095"/>
                        <a14:foregroundMark x1="50600" y1="53065" x2="51599" y2="53515"/>
                        <a14:foregroundMark x1="70000" y1="59095" x2="80000" y2="64422"/>
                        <a14:foregroundMark x1="74600" y1="34975" x2="78600" y2="59799"/>
                        <a14:foregroundMark x1="72000" y1="51759" x2="74600" y2="85930"/>
                        <a14:foregroundMark x1="50600" y1="71156" x2="77300" y2="73166"/>
                        <a14:foregroundMark x1="55001" y1="56204" x2="57300" y2="57085"/>
                        <a14:foregroundMark x1="24000" y1="44322" x2="51599" y2="54900"/>
                        <a14:foregroundMark x1="30000" y1="25628" x2="48600" y2="47035"/>
                        <a14:foregroundMark x1="10000" y1="17588" x2="28000" y2="43719"/>
                        <a14:foregroundMark x1="18600" y1="16181" x2="34000" y2="38291"/>
                        <a14:foregroundMark x1="34000" y1="38291" x2="34000" y2="38291"/>
                        <a14:foregroundMark x1="16875" y1="18995" x2="27300" y2="32965"/>
                        <a14:foregroundMark x1="15300" y1="16884" x2="16875" y2="18995"/>
                        <a14:foregroundMark x1="27300" y1="32965" x2="27300" y2="32965"/>
                        <a14:foregroundMark x1="20600" y1="22211" x2="38000" y2="44322"/>
                        <a14:foregroundMark x1="10600" y1="18191" x2="42000" y2="34975"/>
                        <a14:foregroundMark x1="23300" y1="24221" x2="42100" y2="24121"/>
                        <a14:foregroundMark x1="42100" y1="24121" x2="51300" y2="24221"/>
                        <a14:foregroundMark x1="22600" y1="18894" x2="48100" y2="18593"/>
                        <a14:foregroundMark x1="57577" y1="18747" x2="66600" y2="18894"/>
                        <a14:foregroundMark x1="48100" y1="18593" x2="54101" y2="18691"/>
                        <a14:foregroundMark x1="57219" y1="16884" x2="80600" y2="16884"/>
                        <a14:foregroundMark x1="25300" y1="16884" x2="53755" y2="16884"/>
                        <a14:foregroundMark x1="34000" y1="51055" x2="51599" y2="55913"/>
                        <a14:foregroundMark x1="25300" y1="57085" x2="44000" y2="57387"/>
                        <a14:foregroundMark x1="55001" y1="56630" x2="58600" y2="56382"/>
                        <a14:foregroundMark x1="44000" y1="57387" x2="51599" y2="56864"/>
                        <a14:foregroundMark x1="35300" y1="61809" x2="51599" y2="62377"/>
                        <a14:foregroundMark x1="8956" y1="34889" x2="15300" y2="67136"/>
                        <a14:foregroundMark x1="6600" y1="22915" x2="7674" y2="28372"/>
                        <a14:foregroundMark x1="20600" y1="30955" x2="25300" y2="54372"/>
                        <a14:foregroundMark x1="25300" y1="54372" x2="25300" y2="54372"/>
                        <a14:foregroundMark x1="60600" y1="44322" x2="71300" y2="58392"/>
                        <a14:foregroundMark x1="71300" y1="58392" x2="71300" y2="58392"/>
                        <a14:foregroundMark x1="86000" y1="43719" x2="86000" y2="43719"/>
                        <a14:backgroundMark x1="18000" y1="39095" x2="18000" y2="50452"/>
                        <a14:backgroundMark x1="52000" y1="33769" x2="56600" y2="36382"/>
                        <a14:backgroundMark x1="6000" y1="29045" x2="18600" y2="43116"/>
                        <a14:backgroundMark x1="53300" y1="52462" x2="53300" y2="63216"/>
                        <a14:backgroundMark x1="54600" y1="12261" x2="57300" y2="26332"/>
                        <a14:backgroundMark x1="16600" y1="18995" x2="16600" y2="18995"/>
                      </a14:backgroundRemoval>
                    </a14:imgEffect>
                  </a14:imgLayer>
                </a14:imgProps>
              </a:ext>
              <a:ext uri="{28A0092B-C50C-407E-A947-70E740481C1C}">
                <a14:useLocalDpi xmlns:a14="http://schemas.microsoft.com/office/drawing/2010/main" val="0"/>
              </a:ext>
            </a:extLst>
          </a:blip>
          <a:srcRect l="13137" t="13605" r="10128" b="23342"/>
          <a:stretch/>
        </p:blipFill>
        <p:spPr>
          <a:xfrm>
            <a:off x="1742179" y="4422627"/>
            <a:ext cx="2192478" cy="1792533"/>
          </a:xfrm>
          <a:prstGeom prst="rect">
            <a:avLst/>
          </a:prstGeom>
        </p:spPr>
      </p:pic>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right)">
                                      <p:cBhvr>
                                        <p:cTn id="21" dur="500"/>
                                        <p:tgtEl>
                                          <p:spTgt spid="14"/>
                                        </p:tgtEl>
                                      </p:cBhvr>
                                    </p:animEffect>
                                  </p:childTnLst>
                                </p:cTn>
                              </p:par>
                              <p:par>
                                <p:cTn id="22" presetID="1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right)">
                                      <p:cBhvr>
                                        <p:cTn id="41" dur="500"/>
                                        <p:tgtEl>
                                          <p:spTgt spid="20"/>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p:tgtEl>
                                          <p:spTgt spid="26"/>
                                        </p:tgtEl>
                                        <p:attrNameLst>
                                          <p:attrName>ppt_x</p:attrName>
                                        </p:attrNameLst>
                                      </p:cBhvr>
                                      <p:tavLst>
                                        <p:tav tm="0">
                                          <p:val>
                                            <p:strVal val="#ppt_x-#ppt_w*1.125000"/>
                                          </p:val>
                                        </p:tav>
                                        <p:tav tm="100000">
                                          <p:val>
                                            <p:strVal val="#ppt_x"/>
                                          </p:val>
                                        </p:tav>
                                      </p:tavLst>
                                    </p:anim>
                                    <p:animEffect transition="in" filter="wipe(right)">
                                      <p:cBhvr>
                                        <p:cTn id="45" dur="500"/>
                                        <p:tgtEl>
                                          <p:spTgt spid="26"/>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p:tgtEl>
                                          <p:spTgt spid="27"/>
                                        </p:tgtEl>
                                        <p:attrNameLst>
                                          <p:attrName>ppt_x</p:attrName>
                                        </p:attrNameLst>
                                      </p:cBhvr>
                                      <p:tavLst>
                                        <p:tav tm="0">
                                          <p:val>
                                            <p:strVal val="#ppt_x-#ppt_w*1.125000"/>
                                          </p:val>
                                        </p:tav>
                                        <p:tav tm="100000">
                                          <p:val>
                                            <p:strVal val="#ppt_x"/>
                                          </p:val>
                                        </p:tav>
                                      </p:tavLst>
                                    </p:anim>
                                    <p:animEffect transition="in" filter="wipe(righ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left)">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2"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ppt_x</p:attrName>
                                        </p:attrNameLst>
                                      </p:cBhvr>
                                      <p:tavLst>
                                        <p:tav tm="0">
                                          <p:val>
                                            <p:strVal val="#ppt_x+#ppt_w*1.125000"/>
                                          </p:val>
                                        </p:tav>
                                        <p:tav tm="100000">
                                          <p:val>
                                            <p:strVal val="#ppt_x"/>
                                          </p:val>
                                        </p:tav>
                                      </p:tavLst>
                                    </p:anim>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2"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p:tgtEl>
                                          <p:spTgt spid="31"/>
                                        </p:tgtEl>
                                        <p:attrNameLst>
                                          <p:attrName>ppt_x</p:attrName>
                                        </p:attrNameLst>
                                      </p:cBhvr>
                                      <p:tavLst>
                                        <p:tav tm="0">
                                          <p:val>
                                            <p:strVal val="#ppt_x+#ppt_w*1.125000"/>
                                          </p:val>
                                        </p:tav>
                                        <p:tav tm="100000">
                                          <p:val>
                                            <p:strVal val="#ppt_x"/>
                                          </p:val>
                                        </p:tav>
                                      </p:tavLst>
                                    </p:anim>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p:tgtEl>
                                          <p:spTgt spid="32"/>
                                        </p:tgtEl>
                                        <p:attrNameLst>
                                          <p:attrName>ppt_x</p:attrName>
                                        </p:attrNameLst>
                                      </p:cBhvr>
                                      <p:tavLst>
                                        <p:tav tm="0">
                                          <p:val>
                                            <p:strVal val="#ppt_x+#ppt_w*1.125000"/>
                                          </p:val>
                                        </p:tav>
                                        <p:tav tm="100000">
                                          <p:val>
                                            <p:strVal val="#ppt_x"/>
                                          </p:val>
                                        </p:tav>
                                      </p:tavLst>
                                    </p:anim>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2"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p:tgtEl>
                                          <p:spTgt spid="33"/>
                                        </p:tgtEl>
                                        <p:attrNameLst>
                                          <p:attrName>ppt_x</p:attrName>
                                        </p:attrNameLst>
                                      </p:cBhvr>
                                      <p:tavLst>
                                        <p:tav tm="0">
                                          <p:val>
                                            <p:strVal val="#ppt_x+#ppt_w*1.125000"/>
                                          </p:val>
                                        </p:tav>
                                        <p:tav tm="100000">
                                          <p:val>
                                            <p:strVal val="#ppt_x"/>
                                          </p:val>
                                        </p:tav>
                                      </p:tavLst>
                                    </p:anim>
                                    <p:animEffect transition="in" filter="wipe(left)">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2" presetClass="entr" presetSubtype="2"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p:tgtEl>
                                          <p:spTgt spid="34"/>
                                        </p:tgtEl>
                                        <p:attrNameLst>
                                          <p:attrName>ppt_x</p:attrName>
                                        </p:attrNameLst>
                                      </p:cBhvr>
                                      <p:tavLst>
                                        <p:tav tm="0">
                                          <p:val>
                                            <p:strVal val="#ppt_x+#ppt_w*1.125000"/>
                                          </p:val>
                                        </p:tav>
                                        <p:tav tm="100000">
                                          <p:val>
                                            <p:strVal val="#ppt_x"/>
                                          </p:val>
                                        </p:tav>
                                      </p:tavLst>
                                    </p:anim>
                                    <p:animEffect transition="in" filter="wipe(left)">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p:tgtEl>
                                          <p:spTgt spid="40"/>
                                        </p:tgtEl>
                                        <p:attrNameLst>
                                          <p:attrName>ppt_x</p:attrName>
                                        </p:attrNameLst>
                                      </p:cBhvr>
                                      <p:tavLst>
                                        <p:tav tm="0">
                                          <p:val>
                                            <p:strVal val="#ppt_x-#ppt_w*1.125000"/>
                                          </p:val>
                                        </p:tav>
                                        <p:tav tm="100000">
                                          <p:val>
                                            <p:strVal val="#ppt_x"/>
                                          </p:val>
                                        </p:tav>
                                      </p:tavLst>
                                    </p:anim>
                                    <p:animEffect transition="in" filter="wipe(right)">
                                      <p:cBhvr>
                                        <p:cTn id="116" dur="500"/>
                                        <p:tgtEl>
                                          <p:spTgt spid="40"/>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p:tgtEl>
                                          <p:spTgt spid="41"/>
                                        </p:tgtEl>
                                        <p:attrNameLst>
                                          <p:attrName>ppt_x</p:attrName>
                                        </p:attrNameLst>
                                      </p:cBhvr>
                                      <p:tavLst>
                                        <p:tav tm="0">
                                          <p:val>
                                            <p:strVal val="#ppt_x-#ppt_w*1.125000"/>
                                          </p:val>
                                        </p:tav>
                                        <p:tav tm="100000">
                                          <p:val>
                                            <p:strVal val="#ppt_x"/>
                                          </p:val>
                                        </p:tav>
                                      </p:tavLst>
                                    </p:anim>
                                    <p:animEffect transition="in" filter="wipe(right)">
                                      <p:cBhvr>
                                        <p:cTn id="120" dur="500"/>
                                        <p:tgtEl>
                                          <p:spTgt spid="41"/>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additive="base">
                                        <p:cTn id="123" dur="500"/>
                                        <p:tgtEl>
                                          <p:spTgt spid="42"/>
                                        </p:tgtEl>
                                        <p:attrNameLst>
                                          <p:attrName>ppt_x</p:attrName>
                                        </p:attrNameLst>
                                      </p:cBhvr>
                                      <p:tavLst>
                                        <p:tav tm="0">
                                          <p:val>
                                            <p:strVal val="#ppt_x-#ppt_w*1.125000"/>
                                          </p:val>
                                        </p:tav>
                                        <p:tav tm="100000">
                                          <p:val>
                                            <p:strVal val="#ppt_x"/>
                                          </p:val>
                                        </p:tav>
                                      </p:tavLst>
                                    </p:anim>
                                    <p:animEffect transition="in" filter="wipe(right)">
                                      <p:cBhvr>
                                        <p:cTn id="124" dur="500"/>
                                        <p:tgtEl>
                                          <p:spTgt spid="42"/>
                                        </p:tgtEl>
                                      </p:cBhvr>
                                    </p:animEffect>
                                  </p:childTnLst>
                                </p:cTn>
                              </p:par>
                              <p:par>
                                <p:cTn id="125" presetID="12" presetClass="entr" presetSubtype="8"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p:tgtEl>
                                          <p:spTgt spid="43"/>
                                        </p:tgtEl>
                                        <p:attrNameLst>
                                          <p:attrName>ppt_x</p:attrName>
                                        </p:attrNameLst>
                                      </p:cBhvr>
                                      <p:tavLst>
                                        <p:tav tm="0">
                                          <p:val>
                                            <p:strVal val="#ppt_x-#ppt_w*1.125000"/>
                                          </p:val>
                                        </p:tav>
                                        <p:tav tm="100000">
                                          <p:val>
                                            <p:strVal val="#ppt_x"/>
                                          </p:val>
                                        </p:tav>
                                      </p:tavLst>
                                    </p:anim>
                                    <p:animEffect transition="in" filter="wipe(right)">
                                      <p:cBhvr>
                                        <p:cTn id="128" dur="500"/>
                                        <p:tgtEl>
                                          <p:spTgt spid="43"/>
                                        </p:tgtEl>
                                      </p:cBhvr>
                                    </p:animEffect>
                                  </p:childTnLst>
                                </p:cTn>
                              </p:par>
                              <p:par>
                                <p:cTn id="129" presetID="12" presetClass="entr" presetSubtype="8"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 calcmode="lin" valueType="num">
                                      <p:cBhvr additive="base">
                                        <p:cTn id="131" dur="500"/>
                                        <p:tgtEl>
                                          <p:spTgt spid="44"/>
                                        </p:tgtEl>
                                        <p:attrNameLst>
                                          <p:attrName>ppt_x</p:attrName>
                                        </p:attrNameLst>
                                      </p:cBhvr>
                                      <p:tavLst>
                                        <p:tav tm="0">
                                          <p:val>
                                            <p:strVal val="#ppt_x-#ppt_w*1.125000"/>
                                          </p:val>
                                        </p:tav>
                                        <p:tav tm="100000">
                                          <p:val>
                                            <p:strVal val="#ppt_x"/>
                                          </p:val>
                                        </p:tav>
                                      </p:tavLst>
                                    </p:anim>
                                    <p:animEffect transition="in" filter="wipe(right)">
                                      <p:cBhvr>
                                        <p:cTn id="132" dur="500"/>
                                        <p:tgtEl>
                                          <p:spTgt spid="44"/>
                                        </p:tgtEl>
                                      </p:cBhvr>
                                    </p:animEffect>
                                  </p:childTnLst>
                                </p:cTn>
                              </p:par>
                              <p:par>
                                <p:cTn id="133" presetID="12" presetClass="entr" presetSubtype="8"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anim calcmode="lin" valueType="num">
                                      <p:cBhvr additive="base">
                                        <p:cTn id="135" dur="500"/>
                                        <p:tgtEl>
                                          <p:spTgt spid="45"/>
                                        </p:tgtEl>
                                        <p:attrNameLst>
                                          <p:attrName>ppt_x</p:attrName>
                                        </p:attrNameLst>
                                      </p:cBhvr>
                                      <p:tavLst>
                                        <p:tav tm="0">
                                          <p:val>
                                            <p:strVal val="#ppt_x-#ppt_w*1.125000"/>
                                          </p:val>
                                        </p:tav>
                                        <p:tav tm="100000">
                                          <p:val>
                                            <p:strVal val="#ppt_x"/>
                                          </p:val>
                                        </p:tav>
                                      </p:tavLst>
                                    </p:anim>
                                    <p:animEffect transition="in" filter="wipe(right)">
                                      <p:cBhvr>
                                        <p:cTn id="136" dur="500"/>
                                        <p:tgtEl>
                                          <p:spTgt spid="45"/>
                                        </p:tgtEl>
                                      </p:cBhvr>
                                    </p:animEffect>
                                  </p:childTnLst>
                                </p:cTn>
                              </p:par>
                              <p:par>
                                <p:cTn id="137" presetID="12" presetClass="entr" presetSubtype="8"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p:tgtEl>
                                          <p:spTgt spid="46"/>
                                        </p:tgtEl>
                                        <p:attrNameLst>
                                          <p:attrName>ppt_x</p:attrName>
                                        </p:attrNameLst>
                                      </p:cBhvr>
                                      <p:tavLst>
                                        <p:tav tm="0">
                                          <p:val>
                                            <p:strVal val="#ppt_x-#ppt_w*1.125000"/>
                                          </p:val>
                                        </p:tav>
                                        <p:tav tm="100000">
                                          <p:val>
                                            <p:strVal val="#ppt_x"/>
                                          </p:val>
                                        </p:tav>
                                      </p:tavLst>
                                    </p:anim>
                                    <p:animEffect transition="in" filter="wipe(right)">
                                      <p:cBhvr>
                                        <p:cTn id="140" dur="500"/>
                                        <p:tgtEl>
                                          <p:spTgt spid="46"/>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 calcmode="lin" valueType="num">
                                      <p:cBhvr additive="base">
                                        <p:cTn id="143" dur="500"/>
                                        <p:tgtEl>
                                          <p:spTgt spid="47"/>
                                        </p:tgtEl>
                                        <p:attrNameLst>
                                          <p:attrName>ppt_x</p:attrName>
                                        </p:attrNameLst>
                                      </p:cBhvr>
                                      <p:tavLst>
                                        <p:tav tm="0">
                                          <p:val>
                                            <p:strVal val="#ppt_x-#ppt_w*1.125000"/>
                                          </p:val>
                                        </p:tav>
                                        <p:tav tm="100000">
                                          <p:val>
                                            <p:strVal val="#ppt_x"/>
                                          </p:val>
                                        </p:tav>
                                      </p:tavLst>
                                    </p:anim>
                                    <p:animEffect transition="in" filter="wipe(right)">
                                      <p:cBhvr>
                                        <p:cTn id="144" dur="500"/>
                                        <p:tgtEl>
                                          <p:spTgt spid="47"/>
                                        </p:tgtEl>
                                      </p:cBhvr>
                                    </p:animEffect>
                                  </p:childTnLst>
                                </p:cTn>
                              </p:par>
                              <p:par>
                                <p:cTn id="145" presetID="12" presetClass="entr" presetSubtype="8" fill="hold" grpId="0" nodeType="with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additive="base">
                                        <p:cTn id="147" dur="500"/>
                                        <p:tgtEl>
                                          <p:spTgt spid="48"/>
                                        </p:tgtEl>
                                        <p:attrNameLst>
                                          <p:attrName>ppt_x</p:attrName>
                                        </p:attrNameLst>
                                      </p:cBhvr>
                                      <p:tavLst>
                                        <p:tav tm="0">
                                          <p:val>
                                            <p:strVal val="#ppt_x-#ppt_w*1.125000"/>
                                          </p:val>
                                        </p:tav>
                                        <p:tav tm="100000">
                                          <p:val>
                                            <p:strVal val="#ppt_x"/>
                                          </p:val>
                                        </p:tav>
                                      </p:tavLst>
                                    </p:anim>
                                    <p:animEffect transition="in" filter="wipe(right)">
                                      <p:cBhvr>
                                        <p:cTn id="148" dur="500"/>
                                        <p:tgtEl>
                                          <p:spTgt spid="48"/>
                                        </p:tgtEl>
                                      </p:cBhvr>
                                    </p:animEffect>
                                  </p:childTnLst>
                                </p:cTn>
                              </p:par>
                              <p:par>
                                <p:cTn id="149" presetID="1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 calcmode="lin" valueType="num">
                                      <p:cBhvr additive="base">
                                        <p:cTn id="151" dur="500"/>
                                        <p:tgtEl>
                                          <p:spTgt spid="49"/>
                                        </p:tgtEl>
                                        <p:attrNameLst>
                                          <p:attrName>ppt_x</p:attrName>
                                        </p:attrNameLst>
                                      </p:cBhvr>
                                      <p:tavLst>
                                        <p:tav tm="0">
                                          <p:val>
                                            <p:strVal val="#ppt_x-#ppt_w*1.125000"/>
                                          </p:val>
                                        </p:tav>
                                        <p:tav tm="100000">
                                          <p:val>
                                            <p:strVal val="#ppt_x"/>
                                          </p:val>
                                        </p:tav>
                                      </p:tavLst>
                                    </p:anim>
                                    <p:animEffect transition="in" filter="wipe(right)">
                                      <p:cBhvr>
                                        <p:cTn id="152" dur="500"/>
                                        <p:tgtEl>
                                          <p:spTgt spid="49"/>
                                        </p:tgtEl>
                                      </p:cBhvr>
                                    </p:animEffect>
                                  </p:childTnLst>
                                </p:cTn>
                              </p:par>
                            </p:childTnLst>
                          </p:cTn>
                        </p:par>
                      </p:childTnLst>
                    </p:cTn>
                  </p:par>
                  <p:par>
                    <p:cTn id="153" fill="hold">
                      <p:stCondLst>
                        <p:cond delay="indefinite"/>
                      </p:stCondLst>
                      <p:childTnLst>
                        <p:par>
                          <p:cTn id="154" fill="hold">
                            <p:stCondLst>
                              <p:cond delay="0"/>
                            </p:stCondLst>
                            <p:childTnLst>
                              <p:par>
                                <p:cTn id="155" presetID="12" presetClass="entr" presetSubtype="2" fill="hold" grpId="0" nodeType="clickEffect">
                                  <p:stCondLst>
                                    <p:cond delay="0"/>
                                  </p:stCondLst>
                                  <p:childTnLst>
                                    <p:set>
                                      <p:cBhvr>
                                        <p:cTn id="156" dur="1" fill="hold">
                                          <p:stCondLst>
                                            <p:cond delay="0"/>
                                          </p:stCondLst>
                                        </p:cTn>
                                        <p:tgtEl>
                                          <p:spTgt spid="50"/>
                                        </p:tgtEl>
                                        <p:attrNameLst>
                                          <p:attrName>style.visibility</p:attrName>
                                        </p:attrNameLst>
                                      </p:cBhvr>
                                      <p:to>
                                        <p:strVal val="visible"/>
                                      </p:to>
                                    </p:set>
                                    <p:anim calcmode="lin" valueType="num">
                                      <p:cBhvr additive="base">
                                        <p:cTn id="157" dur="500"/>
                                        <p:tgtEl>
                                          <p:spTgt spid="50"/>
                                        </p:tgtEl>
                                        <p:attrNameLst>
                                          <p:attrName>ppt_x</p:attrName>
                                        </p:attrNameLst>
                                      </p:cBhvr>
                                      <p:tavLst>
                                        <p:tav tm="0">
                                          <p:val>
                                            <p:strVal val="#ppt_x+#ppt_w*1.125000"/>
                                          </p:val>
                                        </p:tav>
                                        <p:tav tm="100000">
                                          <p:val>
                                            <p:strVal val="#ppt_x"/>
                                          </p:val>
                                        </p:tav>
                                      </p:tavLst>
                                    </p:anim>
                                    <p:animEffect transition="in" filter="wipe(left)">
                                      <p:cBhvr>
                                        <p:cTn id="158" dur="500"/>
                                        <p:tgtEl>
                                          <p:spTgt spid="50"/>
                                        </p:tgtEl>
                                      </p:cBhvr>
                                    </p:animEffect>
                                  </p:childTnLst>
                                </p:cTn>
                              </p:par>
                            </p:childTnLst>
                          </p:cTn>
                        </p:par>
                      </p:childTnLst>
                    </p:cTn>
                  </p:par>
                  <p:par>
                    <p:cTn id="159" fill="hold">
                      <p:stCondLst>
                        <p:cond delay="indefinite"/>
                      </p:stCondLst>
                      <p:childTnLst>
                        <p:par>
                          <p:cTn id="160" fill="hold">
                            <p:stCondLst>
                              <p:cond delay="0"/>
                            </p:stCondLst>
                            <p:childTnLst>
                              <p:par>
                                <p:cTn id="161" presetID="12" presetClass="entr" presetSubtype="2" fill="hold" grpId="0" nodeType="clickEffect">
                                  <p:stCondLst>
                                    <p:cond delay="0"/>
                                  </p:stCondLst>
                                  <p:childTnLst>
                                    <p:set>
                                      <p:cBhvr>
                                        <p:cTn id="162" dur="1" fill="hold">
                                          <p:stCondLst>
                                            <p:cond delay="0"/>
                                          </p:stCondLst>
                                        </p:cTn>
                                        <p:tgtEl>
                                          <p:spTgt spid="51"/>
                                        </p:tgtEl>
                                        <p:attrNameLst>
                                          <p:attrName>style.visibility</p:attrName>
                                        </p:attrNameLst>
                                      </p:cBhvr>
                                      <p:to>
                                        <p:strVal val="visible"/>
                                      </p:to>
                                    </p:set>
                                    <p:anim calcmode="lin" valueType="num">
                                      <p:cBhvr additive="base">
                                        <p:cTn id="163" dur="500"/>
                                        <p:tgtEl>
                                          <p:spTgt spid="51"/>
                                        </p:tgtEl>
                                        <p:attrNameLst>
                                          <p:attrName>ppt_x</p:attrName>
                                        </p:attrNameLst>
                                      </p:cBhvr>
                                      <p:tavLst>
                                        <p:tav tm="0">
                                          <p:val>
                                            <p:strVal val="#ppt_x+#ppt_w*1.125000"/>
                                          </p:val>
                                        </p:tav>
                                        <p:tav tm="100000">
                                          <p:val>
                                            <p:strVal val="#ppt_x"/>
                                          </p:val>
                                        </p:tav>
                                      </p:tavLst>
                                    </p:anim>
                                    <p:animEffect transition="in" filter="wipe(left)">
                                      <p:cBhvr>
                                        <p:cTn id="164" dur="500"/>
                                        <p:tgtEl>
                                          <p:spTgt spid="51"/>
                                        </p:tgtEl>
                                      </p:cBhvr>
                                    </p:animEffect>
                                  </p:childTnLst>
                                </p:cTn>
                              </p:par>
                            </p:childTnLst>
                          </p:cTn>
                        </p:par>
                      </p:childTnLst>
                    </p:cTn>
                  </p:par>
                  <p:par>
                    <p:cTn id="165" fill="hold">
                      <p:stCondLst>
                        <p:cond delay="indefinite"/>
                      </p:stCondLst>
                      <p:childTnLst>
                        <p:par>
                          <p:cTn id="166" fill="hold">
                            <p:stCondLst>
                              <p:cond delay="0"/>
                            </p:stCondLst>
                            <p:childTnLst>
                              <p:par>
                                <p:cTn id="167" presetID="12" presetClass="entr" presetSubtype="2"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 calcmode="lin" valueType="num">
                                      <p:cBhvr additive="base">
                                        <p:cTn id="169" dur="500"/>
                                        <p:tgtEl>
                                          <p:spTgt spid="52"/>
                                        </p:tgtEl>
                                        <p:attrNameLst>
                                          <p:attrName>ppt_x</p:attrName>
                                        </p:attrNameLst>
                                      </p:cBhvr>
                                      <p:tavLst>
                                        <p:tav tm="0">
                                          <p:val>
                                            <p:strVal val="#ppt_x+#ppt_w*1.125000"/>
                                          </p:val>
                                        </p:tav>
                                        <p:tav tm="100000">
                                          <p:val>
                                            <p:strVal val="#ppt_x"/>
                                          </p:val>
                                        </p:tav>
                                      </p:tavLst>
                                    </p:anim>
                                    <p:animEffect transition="in" filter="wipe(left)">
                                      <p:cBhvr>
                                        <p:cTn id="170" dur="500"/>
                                        <p:tgtEl>
                                          <p:spTgt spid="52"/>
                                        </p:tgtEl>
                                      </p:cBhvr>
                                    </p:animEffect>
                                  </p:childTnLst>
                                </p:cTn>
                              </p:par>
                            </p:childTnLst>
                          </p:cTn>
                        </p:par>
                      </p:childTnLst>
                    </p:cTn>
                  </p:par>
                  <p:par>
                    <p:cTn id="171" fill="hold">
                      <p:stCondLst>
                        <p:cond delay="indefinite"/>
                      </p:stCondLst>
                      <p:childTnLst>
                        <p:par>
                          <p:cTn id="172" fill="hold">
                            <p:stCondLst>
                              <p:cond delay="0"/>
                            </p:stCondLst>
                            <p:childTnLst>
                              <p:par>
                                <p:cTn id="173" presetID="12" presetClass="entr" presetSubtype="2" fill="hold" grpId="0"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additive="base">
                                        <p:cTn id="175" dur="500"/>
                                        <p:tgtEl>
                                          <p:spTgt spid="53"/>
                                        </p:tgtEl>
                                        <p:attrNameLst>
                                          <p:attrName>ppt_x</p:attrName>
                                        </p:attrNameLst>
                                      </p:cBhvr>
                                      <p:tavLst>
                                        <p:tav tm="0">
                                          <p:val>
                                            <p:strVal val="#ppt_x+#ppt_w*1.125000"/>
                                          </p:val>
                                        </p:tav>
                                        <p:tav tm="100000">
                                          <p:val>
                                            <p:strVal val="#ppt_x"/>
                                          </p:val>
                                        </p:tav>
                                      </p:tavLst>
                                    </p:anim>
                                    <p:animEffect transition="in" filter="wipe(left)">
                                      <p:cBhvr>
                                        <p:cTn id="176" dur="500"/>
                                        <p:tgtEl>
                                          <p:spTgt spid="53"/>
                                        </p:tgtEl>
                                      </p:cBhvr>
                                    </p:animEffect>
                                  </p:childTnLst>
                                </p:cTn>
                              </p:par>
                            </p:childTnLst>
                          </p:cTn>
                        </p:par>
                      </p:childTnLst>
                    </p:cTn>
                  </p:par>
                  <p:par>
                    <p:cTn id="177" fill="hold">
                      <p:stCondLst>
                        <p:cond delay="indefinite"/>
                      </p:stCondLst>
                      <p:childTnLst>
                        <p:par>
                          <p:cTn id="178" fill="hold">
                            <p:stCondLst>
                              <p:cond delay="0"/>
                            </p:stCondLst>
                            <p:childTnLst>
                              <p:par>
                                <p:cTn id="179" presetID="12" presetClass="entr" presetSubtype="2" fill="hold" grpId="0" nodeType="clickEffect">
                                  <p:stCondLst>
                                    <p:cond delay="0"/>
                                  </p:stCondLst>
                                  <p:childTnLst>
                                    <p:set>
                                      <p:cBhvr>
                                        <p:cTn id="180" dur="1" fill="hold">
                                          <p:stCondLst>
                                            <p:cond delay="0"/>
                                          </p:stCondLst>
                                        </p:cTn>
                                        <p:tgtEl>
                                          <p:spTgt spid="54"/>
                                        </p:tgtEl>
                                        <p:attrNameLst>
                                          <p:attrName>style.visibility</p:attrName>
                                        </p:attrNameLst>
                                      </p:cBhvr>
                                      <p:to>
                                        <p:strVal val="visible"/>
                                      </p:to>
                                    </p:set>
                                    <p:anim calcmode="lin" valueType="num">
                                      <p:cBhvr additive="base">
                                        <p:cTn id="181" dur="500"/>
                                        <p:tgtEl>
                                          <p:spTgt spid="54"/>
                                        </p:tgtEl>
                                        <p:attrNameLst>
                                          <p:attrName>ppt_x</p:attrName>
                                        </p:attrNameLst>
                                      </p:cBhvr>
                                      <p:tavLst>
                                        <p:tav tm="0">
                                          <p:val>
                                            <p:strVal val="#ppt_x+#ppt_w*1.125000"/>
                                          </p:val>
                                        </p:tav>
                                        <p:tav tm="100000">
                                          <p:val>
                                            <p:strVal val="#ppt_x"/>
                                          </p:val>
                                        </p:tav>
                                      </p:tavLst>
                                    </p:anim>
                                    <p:animEffect transition="in" filter="wipe(left)">
                                      <p:cBhvr>
                                        <p:cTn id="182" dur="500"/>
                                        <p:tgtEl>
                                          <p:spTgt spid="54"/>
                                        </p:tgtEl>
                                      </p:cBhvr>
                                    </p:animEffect>
                                  </p:childTnLst>
                                </p:cTn>
                              </p:par>
                            </p:childTnLst>
                          </p:cTn>
                        </p:par>
                      </p:childTnLst>
                    </p:cTn>
                  </p:par>
                  <p:par>
                    <p:cTn id="183" fill="hold">
                      <p:stCondLst>
                        <p:cond delay="indefinite"/>
                      </p:stCondLst>
                      <p:childTnLst>
                        <p:par>
                          <p:cTn id="184" fill="hold">
                            <p:stCondLst>
                              <p:cond delay="0"/>
                            </p:stCondLst>
                            <p:childTnLst>
                              <p:par>
                                <p:cTn id="185" presetID="12" presetClass="entr" presetSubtype="2" fill="hold" grpId="0" nodeType="clickEffect">
                                  <p:stCondLst>
                                    <p:cond delay="0"/>
                                  </p:stCondLst>
                                  <p:childTnLst>
                                    <p:set>
                                      <p:cBhvr>
                                        <p:cTn id="186" dur="1" fill="hold">
                                          <p:stCondLst>
                                            <p:cond delay="0"/>
                                          </p:stCondLst>
                                        </p:cTn>
                                        <p:tgtEl>
                                          <p:spTgt spid="55"/>
                                        </p:tgtEl>
                                        <p:attrNameLst>
                                          <p:attrName>style.visibility</p:attrName>
                                        </p:attrNameLst>
                                      </p:cBhvr>
                                      <p:to>
                                        <p:strVal val="visible"/>
                                      </p:to>
                                    </p:set>
                                    <p:anim calcmode="lin" valueType="num">
                                      <p:cBhvr additive="base">
                                        <p:cTn id="187" dur="500"/>
                                        <p:tgtEl>
                                          <p:spTgt spid="55"/>
                                        </p:tgtEl>
                                        <p:attrNameLst>
                                          <p:attrName>ppt_x</p:attrName>
                                        </p:attrNameLst>
                                      </p:cBhvr>
                                      <p:tavLst>
                                        <p:tav tm="0">
                                          <p:val>
                                            <p:strVal val="#ppt_x+#ppt_w*1.125000"/>
                                          </p:val>
                                        </p:tav>
                                        <p:tav tm="100000">
                                          <p:val>
                                            <p:strVal val="#ppt_x"/>
                                          </p:val>
                                        </p:tav>
                                      </p:tavLst>
                                    </p:anim>
                                    <p:animEffect transition="in" filter="wipe(left)">
                                      <p:cBhvr>
                                        <p:cTn id="188" dur="500"/>
                                        <p:tgtEl>
                                          <p:spTgt spid="55"/>
                                        </p:tgtEl>
                                      </p:cBhvr>
                                    </p:animEffect>
                                  </p:childTnLst>
                                </p:cTn>
                              </p:par>
                            </p:childTnLst>
                          </p:cTn>
                        </p:par>
                      </p:childTnLst>
                    </p:cTn>
                  </p:par>
                  <p:par>
                    <p:cTn id="189" fill="hold">
                      <p:stCondLst>
                        <p:cond delay="indefinite"/>
                      </p:stCondLst>
                      <p:childTnLst>
                        <p:par>
                          <p:cTn id="190" fill="hold">
                            <p:stCondLst>
                              <p:cond delay="0"/>
                            </p:stCondLst>
                            <p:childTnLst>
                              <p:par>
                                <p:cTn id="191" presetID="12" presetClass="entr" presetSubtype="2" fill="hold" grpId="0" nodeType="click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additive="base">
                                        <p:cTn id="193" dur="500"/>
                                        <p:tgtEl>
                                          <p:spTgt spid="56"/>
                                        </p:tgtEl>
                                        <p:attrNameLst>
                                          <p:attrName>ppt_x</p:attrName>
                                        </p:attrNameLst>
                                      </p:cBhvr>
                                      <p:tavLst>
                                        <p:tav tm="0">
                                          <p:val>
                                            <p:strVal val="#ppt_x+#ppt_w*1.125000"/>
                                          </p:val>
                                        </p:tav>
                                        <p:tav tm="100000">
                                          <p:val>
                                            <p:strVal val="#ppt_x"/>
                                          </p:val>
                                        </p:tav>
                                      </p:tavLst>
                                    </p:anim>
                                    <p:animEffect transition="in" filter="wipe(left)">
                                      <p:cBhvr>
                                        <p:cTn id="194" dur="500"/>
                                        <p:tgtEl>
                                          <p:spTgt spid="56"/>
                                        </p:tgtEl>
                                      </p:cBhvr>
                                    </p:animEffect>
                                  </p:childTnLst>
                                </p:cTn>
                              </p:par>
                            </p:childTnLst>
                          </p:cTn>
                        </p:par>
                      </p:childTnLst>
                    </p:cTn>
                  </p:par>
                  <p:par>
                    <p:cTn id="195" fill="hold">
                      <p:stCondLst>
                        <p:cond delay="indefinite"/>
                      </p:stCondLst>
                      <p:childTnLst>
                        <p:par>
                          <p:cTn id="196" fill="hold">
                            <p:stCondLst>
                              <p:cond delay="0"/>
                            </p:stCondLst>
                            <p:childTnLst>
                              <p:par>
                                <p:cTn id="197" presetID="12" presetClass="entr" presetSubtype="2" fill="hold" grpId="0"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additive="base">
                                        <p:cTn id="199" dur="500"/>
                                        <p:tgtEl>
                                          <p:spTgt spid="57"/>
                                        </p:tgtEl>
                                        <p:attrNameLst>
                                          <p:attrName>ppt_x</p:attrName>
                                        </p:attrNameLst>
                                      </p:cBhvr>
                                      <p:tavLst>
                                        <p:tav tm="0">
                                          <p:val>
                                            <p:strVal val="#ppt_x+#ppt_w*1.125000"/>
                                          </p:val>
                                        </p:tav>
                                        <p:tav tm="100000">
                                          <p:val>
                                            <p:strVal val="#ppt_x"/>
                                          </p:val>
                                        </p:tav>
                                      </p:tavLst>
                                    </p:anim>
                                    <p:animEffect transition="in" filter="wipe(left)">
                                      <p:cBhvr>
                                        <p:cTn id="20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6" grpId="0"/>
      <p:bldP spid="27" grpId="0"/>
      <p:bldP spid="28" grpId="0" animBg="1"/>
      <p:bldP spid="29" grpId="0" animBg="1"/>
      <p:bldP spid="30" grpId="0" animBg="1"/>
      <p:bldP spid="31" grpId="0" animBg="1"/>
      <p:bldP spid="32" grpId="0" animBg="1"/>
      <p:bldP spid="33" grpId="0" animBg="1"/>
      <p:bldP spid="34" grpId="0" animBg="1"/>
      <p:bldP spid="38" grpId="0" animBg="1"/>
      <p:bldP spid="39" grpId="0" animBg="1"/>
      <p:bldP spid="40" grpId="0"/>
      <p:bldP spid="41" grpId="0"/>
      <p:bldP spid="42" grpId="0"/>
      <p:bldP spid="43"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574</Words>
  <Application>Microsoft Office PowerPoint</Application>
  <PresentationFormat>Widescreen</PresentationFormat>
  <Paragraphs>162</Paragraphs>
  <Slides>16</Slides>
  <Notes>12</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Microsoft YaHei</vt:lpstr>
      <vt:lpstr>Arial</vt:lpstr>
      <vt:lpstr>Calibri</vt:lpstr>
      <vt:lpstr>Coiny</vt:lpstr>
      <vt:lpstr>等线</vt:lpstr>
      <vt:lpstr>iCiel Cadena</vt:lpstr>
      <vt:lpstr>Source Han Sans CN Medium</vt:lpstr>
      <vt:lpstr>Times New Roman</vt:lpstr>
      <vt:lpstr>Tw Cen MT</vt:lpstr>
      <vt:lpstr>Wingdings</vt:lpstr>
      <vt:lpstr>迷你简细行楷</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2022-06-24T14:54:55Z</dcterms:created>
  <dcterms:modified xsi:type="dcterms:W3CDTF">2022-10-06T03:26:26Z</dcterms:modified>
</cp:coreProperties>
</file>