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4" r:id="rId4"/>
    <p:sldId id="310" r:id="rId5"/>
    <p:sldId id="311" r:id="rId6"/>
    <p:sldId id="2007579159" r:id="rId7"/>
    <p:sldId id="2007579164" r:id="rId8"/>
    <p:sldId id="2007579162" r:id="rId9"/>
    <p:sldId id="2007579163" r:id="rId10"/>
    <p:sldId id="2007579160" r:id="rId11"/>
    <p:sldId id="2007579165" r:id="rId12"/>
    <p:sldId id="2007579166" r:id="rId13"/>
    <p:sldId id="2007579161" r:id="rId14"/>
    <p:sldId id="4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12DE-8DDD-4AE2-9DC2-F68487C57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80EC2-18EC-4377-91D6-F054873E8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D4907-9336-4488-AF62-E2588AA5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381D-82A8-4DAB-A126-89AEBF9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2873-244D-429B-A306-494CEB27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6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DE87-FCA4-4ADA-BE6C-3C944F0C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398E6-FBAE-4B11-8769-EFE6B9C3B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5DE8-F5FB-4815-81A6-1332F1F9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B6BB-80CF-4DF1-85A8-DED4F589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1096-CFC6-4071-BDF6-29523BB2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5FD50-93B9-419E-B27C-F91CCB428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E3D64-F63F-40FB-A79B-14F758C52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ACE2-715E-4817-8538-04CAB56D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E2FEE-8C48-494C-96DD-720ECEB9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5619-83F4-4DB3-BF3E-C76B2D32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9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solidFill>
          <a:srgbClr val="055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B2E1FD-3E0B-0F38-A941-BF9CA6703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6"/>
          <a:stretch/>
        </p:blipFill>
        <p:spPr>
          <a:xfrm>
            <a:off x="-1657" y="0"/>
            <a:ext cx="12169519" cy="68214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6E6B80-4349-F7BF-6293-94A45BCC3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82" b="778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9">
            <a:extLst>
              <a:ext uri="{FF2B5EF4-FFF2-40B4-BE49-F238E27FC236}">
                <a16:creationId xmlns:a16="http://schemas.microsoft.com/office/drawing/2014/main" id="{F5A70175-616F-3F0C-E2C1-136EB9A809E8}"/>
              </a:ext>
            </a:extLst>
          </p:cNvPr>
          <p:cNvSpPr/>
          <p:nvPr userDrawn="1"/>
        </p:nvSpPr>
        <p:spPr>
          <a:xfrm>
            <a:off x="347241" y="371476"/>
            <a:ext cx="11406247" cy="6257923"/>
          </a:xfrm>
          <a:prstGeom prst="roundRect">
            <a:avLst>
              <a:gd name="adj" fmla="val 9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97BF80-8E70-46BB-FF87-65BBFF390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0"/>
          <a:stretch/>
        </p:blipFill>
        <p:spPr>
          <a:xfrm>
            <a:off x="10706100" y="371476"/>
            <a:ext cx="1485900" cy="1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02C0-C4F9-49CB-B5FA-703E67AB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1A14B-65C4-437B-ACC1-05DB8C42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FC94-ABF6-4A1A-BE59-2D0B9EE6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249C-CA51-4601-9C4A-AD053280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CE293-128C-4495-8CC5-B985724E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D069-FCED-4002-B439-9A16CC7C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3FCE-ACD5-4664-9252-AEBF4E46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A198-942E-48DC-A5F2-EF51617F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F3B0B-BF92-4A23-8BE2-2A802188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BADE4-AE99-4EA8-9580-2EEDD4D8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237C-577D-4183-B065-F923E61A3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B369-3509-4C85-BE9B-8E733649F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D5529-92BF-4695-8580-7235A5E74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B61C1-B3AE-427A-B985-1A12B34E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EFF12-BE42-48B5-B287-BE32D083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5087D-0569-4C74-BC6D-1EDBD1B0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A25A-DD82-4F81-A7A9-928FC393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B2ACF-550B-495B-A83C-2BCCBD99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2565C-5C64-44B7-B871-E695EFC35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E5D01-F2A3-4BE4-B244-EF7F8967D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51677-1FD4-4174-B310-F64CB77E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A86CB-E8C6-44C0-983F-A72BEEC7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753889-103E-422D-B1EB-2C8D8601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097CE-4C5E-4444-A986-8920689F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4766-EAC9-427B-A6CA-DADCE235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2CCE3-4FD6-406A-86B1-7553BD0B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3C31-A443-479B-B86B-3743AEB9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BF7BC-4748-4258-886E-9A67A32F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6DF52-B5A1-4BE9-8849-DF17A824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2A20C-468F-4586-8B1D-26CBC45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64EB-D9C7-40CC-AB8E-00C38620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4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AA6B-1A98-4F1C-8AFD-FFF52483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E3E9-4D6D-497F-919B-C14BB2E3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2927A-35DB-446C-91BE-DAD2638D0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0705F-40F1-4E87-B1DE-FE74BE93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A7866-AEEF-4B7F-B61E-C0BA5D17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08E53-D327-455F-A9BF-E1F94E9D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AE53-FF28-47C3-BF80-81C658CB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0886F-3CAB-45A7-9D10-0F224235A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EB5B1-635D-46EC-A877-419C2C671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F229-7CFC-44D3-9769-280FDF2B7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A9527-1182-49E0-887F-9A90B581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5041E-A468-41C1-86D7-5F99A17A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1C1B3-A1A3-4769-8B51-5BCBC613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B5374-84AE-430D-9C64-479964592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AC50-C224-47C2-B732-F7713881D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BED7-D14D-4980-A170-25F79FF366C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38D4-57DA-4893-B744-60A1A1E76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05756-839F-4FFD-8CFC-D6B2957FC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018-F5ED-435D-A431-BB851894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8.svg"/><Relationship Id="rId4" Type="http://schemas.openxmlformats.org/officeDocument/2006/relationships/image" Target="../media/image20.sv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73492" y="786709"/>
            <a:ext cx="10362640" cy="1561471"/>
            <a:chOff x="873492" y="786709"/>
            <a:chExt cx="10362640" cy="1561471"/>
          </a:xfrm>
        </p:grpSpPr>
        <p:grpSp>
          <p:nvGrpSpPr>
            <p:cNvPr id="20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114139" y="786709"/>
              <a:ext cx="95369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1: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lớn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nhất</a:t>
              </a:r>
              <a:r>
                <a:rPr lang="en-US" sz="4000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312 879, 567 332, 312 778, 567 233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312 879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567 332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312 778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1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567 233</a:t>
              </a:r>
            </a:p>
          </p:txBody>
        </p:sp>
      </p:grpSp>
      <p:pic>
        <p:nvPicPr>
          <p:cNvPr id="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8926" y="641958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6086F2-1D72-527B-2CD7-BA84FC390A6E}"/>
              </a:ext>
            </a:extLst>
          </p:cNvPr>
          <p:cNvSpPr txBox="1"/>
          <p:nvPr/>
        </p:nvSpPr>
        <p:spPr>
          <a:xfrm>
            <a:off x="1496969" y="571888"/>
            <a:ext cx="78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Rô</a:t>
            </a:r>
            <a:r>
              <a:rPr lang="en-US" sz="4000" b="1" dirty="0">
                <a:latin typeface="Cambria" panose="02040503050406030204" pitchFamily="18" charset="0"/>
              </a:rPr>
              <a:t> – </a:t>
            </a:r>
            <a:r>
              <a:rPr lang="en-US" sz="4000" b="1" dirty="0" err="1">
                <a:latin typeface="Cambria" panose="02040503050406030204" pitchFamily="18" charset="0"/>
              </a:rPr>
              <a:t>bốt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</a:rPr>
              <a:t> 9 </a:t>
            </a:r>
            <a:r>
              <a:rPr lang="en-US" sz="4000" b="1" dirty="0" err="1">
                <a:latin typeface="Cambria" panose="02040503050406030204" pitchFamily="18" charset="0"/>
              </a:rPr>
              <a:t>tấm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như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椭圆 39">
            <a:extLst>
              <a:ext uri="{FF2B5EF4-FFF2-40B4-BE49-F238E27FC236}">
                <a16:creationId xmlns:a16="http://schemas.microsoft.com/office/drawing/2014/main" id="{3B137EC4-D392-073F-1C5C-5699B2A440E7}"/>
              </a:ext>
            </a:extLst>
          </p:cNvPr>
          <p:cNvSpPr/>
          <p:nvPr/>
        </p:nvSpPr>
        <p:spPr>
          <a:xfrm>
            <a:off x="709339" y="532016"/>
            <a:ext cx="787630" cy="787630"/>
          </a:xfrm>
          <a:prstGeom prst="ellipse">
            <a:avLst/>
          </a:prstGeom>
          <a:solidFill>
            <a:srgbClr val="00AE7A"/>
          </a:solidFill>
          <a:ln w="28575">
            <a:solidFill>
              <a:srgbClr val="148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思源黑体 CN Medium" panose="020B0600000000000000" pitchFamily="34" charset="-122"/>
                <a:cs typeface="阿里巴巴普惠体 H" panose="00020600040101010101" pitchFamily="18" charset="-122"/>
              </a:rPr>
              <a:t>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阿里巴巴普惠体 H" panose="00020600040101010101" pitchFamily="18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BBB7F-80CC-B8AE-8379-FA7E3DA5420A}"/>
              </a:ext>
            </a:extLst>
          </p:cNvPr>
          <p:cNvSpPr txBox="1"/>
          <p:nvPr/>
        </p:nvSpPr>
        <p:spPr>
          <a:xfrm>
            <a:off x="518838" y="3429000"/>
            <a:ext cx="78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tấm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trên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5D793-E1D0-13EE-8872-4BA8FE2A278D}"/>
              </a:ext>
            </a:extLst>
          </p:cNvPr>
          <p:cNvSpPr txBox="1"/>
          <p:nvPr/>
        </p:nvSpPr>
        <p:spPr>
          <a:xfrm>
            <a:off x="518838" y="4136886"/>
            <a:ext cx="897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a) </a:t>
            </a:r>
            <a:r>
              <a:rPr lang="en-US" sz="4000" b="1" dirty="0" err="1">
                <a:latin typeface="Cambria" panose="02040503050406030204" pitchFamily="18" charset="0"/>
              </a:rPr>
              <a:t>Hãy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lớn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chín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B794D-E73B-FEAD-0B59-54232DDB3BA6}"/>
              </a:ext>
            </a:extLst>
          </p:cNvPr>
          <p:cNvSpPr txBox="1"/>
          <p:nvPr/>
        </p:nvSpPr>
        <p:spPr>
          <a:xfrm>
            <a:off x="518838" y="4923029"/>
            <a:ext cx="897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</a:rPr>
              <a:t>Hãy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bé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chín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08988-5250-763E-0FC4-12558227BC00}"/>
              </a:ext>
            </a:extLst>
          </p:cNvPr>
          <p:cNvGrpSpPr/>
          <p:nvPr/>
        </p:nvGrpSpPr>
        <p:grpSpPr>
          <a:xfrm>
            <a:off x="1849609" y="1708316"/>
            <a:ext cx="1010597" cy="1366741"/>
            <a:chOff x="1496969" y="1479278"/>
            <a:chExt cx="1312733" cy="177535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5F3F3B3-65B2-33B2-120D-02A156719746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5F6F83-CC6F-B68F-042F-15248F987E23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19AD58-EA97-DF1F-35D7-A792B52382E9}"/>
              </a:ext>
            </a:extLst>
          </p:cNvPr>
          <p:cNvGrpSpPr/>
          <p:nvPr/>
        </p:nvGrpSpPr>
        <p:grpSpPr>
          <a:xfrm>
            <a:off x="709339" y="1704530"/>
            <a:ext cx="1010597" cy="1366741"/>
            <a:chOff x="1496969" y="1479278"/>
            <a:chExt cx="1312733" cy="17753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65E5249-A8B1-F56A-A9EF-34D004112416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92F15A-4F13-4DE5-0D9E-CFF256DDA748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62940-5C3D-D7C4-3136-954146C1D98B}"/>
              </a:ext>
            </a:extLst>
          </p:cNvPr>
          <p:cNvGrpSpPr/>
          <p:nvPr/>
        </p:nvGrpSpPr>
        <p:grpSpPr>
          <a:xfrm>
            <a:off x="3038007" y="1704530"/>
            <a:ext cx="1010597" cy="1366741"/>
            <a:chOff x="1496969" y="1479278"/>
            <a:chExt cx="1312733" cy="177535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D61ED0F-D748-FDA4-A503-436C28A0AFBE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CCC6B4-6E2B-8C9C-C12B-EF80597F3077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C52008-262F-4346-EFC9-9AEA86FA4E58}"/>
              </a:ext>
            </a:extLst>
          </p:cNvPr>
          <p:cNvGrpSpPr/>
          <p:nvPr/>
        </p:nvGrpSpPr>
        <p:grpSpPr>
          <a:xfrm>
            <a:off x="5352140" y="1761005"/>
            <a:ext cx="1010597" cy="1366741"/>
            <a:chOff x="1496969" y="1479278"/>
            <a:chExt cx="1312733" cy="177535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72424CB-5D97-BD83-F9F9-8059AFB0CA3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CDB70F-E75B-AF2D-62E7-21D268B80ACF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147B61-67F7-0A9B-8B35-7B06EEC4FD47}"/>
              </a:ext>
            </a:extLst>
          </p:cNvPr>
          <p:cNvGrpSpPr/>
          <p:nvPr/>
        </p:nvGrpSpPr>
        <p:grpSpPr>
          <a:xfrm>
            <a:off x="4226403" y="1722141"/>
            <a:ext cx="1010597" cy="1366741"/>
            <a:chOff x="1496969" y="1479278"/>
            <a:chExt cx="1312733" cy="177535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6F9CE71-A463-50EE-8FE7-D7BC10BA63A9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532919-5B7B-9DFA-419E-7CE8C07EF2D3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4128D3-7AEB-3949-A5E7-0F4D180D345C}"/>
              </a:ext>
            </a:extLst>
          </p:cNvPr>
          <p:cNvGrpSpPr/>
          <p:nvPr/>
        </p:nvGrpSpPr>
        <p:grpSpPr>
          <a:xfrm>
            <a:off x="6538312" y="1732832"/>
            <a:ext cx="1010597" cy="1366741"/>
            <a:chOff x="1496969" y="1479278"/>
            <a:chExt cx="1312733" cy="177535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F37D049-70A8-59DD-14C3-AB6DF8D8F80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E3EF77-AD81-2AB1-C945-8805FB12F52D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BCAF74-620C-0AF4-7AA7-F994E6B61C5F}"/>
              </a:ext>
            </a:extLst>
          </p:cNvPr>
          <p:cNvGrpSpPr/>
          <p:nvPr/>
        </p:nvGrpSpPr>
        <p:grpSpPr>
          <a:xfrm>
            <a:off x="8907629" y="1726180"/>
            <a:ext cx="1010597" cy="1366741"/>
            <a:chOff x="1496969" y="1479278"/>
            <a:chExt cx="1312733" cy="177535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718D770-D5A7-14E0-DB3A-33FCF8AAEC9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CF73B4-1A07-E237-302C-7E86CAAFDCDB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1FB9370-DB17-9AA3-2E86-805D66CEBAB3}"/>
              </a:ext>
            </a:extLst>
          </p:cNvPr>
          <p:cNvGrpSpPr/>
          <p:nvPr/>
        </p:nvGrpSpPr>
        <p:grpSpPr>
          <a:xfrm>
            <a:off x="7695378" y="1754482"/>
            <a:ext cx="1010597" cy="1366741"/>
            <a:chOff x="1496969" y="1479278"/>
            <a:chExt cx="1312733" cy="177535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F50EC7C-3578-BD8D-3D4C-74E92AD898F1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4F0CA6-F256-E35A-733C-FC82FCA74342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B9CF4A-49C1-E83E-12DD-1FF6A549BF06}"/>
              </a:ext>
            </a:extLst>
          </p:cNvPr>
          <p:cNvGrpSpPr/>
          <p:nvPr/>
        </p:nvGrpSpPr>
        <p:grpSpPr>
          <a:xfrm>
            <a:off x="10064695" y="1754482"/>
            <a:ext cx="1010597" cy="1366741"/>
            <a:chOff x="1496969" y="1479278"/>
            <a:chExt cx="1312733" cy="177535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AB55E9D-1E83-6196-7E61-3A8C0AEE444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2ECE8C-6BD9-3AB6-E0FF-AC2F9E3252C0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04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62572-36D2-2871-09CF-3EF14E613E2E}"/>
              </a:ext>
            </a:extLst>
          </p:cNvPr>
          <p:cNvSpPr txBox="1"/>
          <p:nvPr/>
        </p:nvSpPr>
        <p:spPr>
          <a:xfrm>
            <a:off x="651841" y="2763982"/>
            <a:ext cx="78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tấm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trên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5BD0E-7FB7-E4B8-FBA1-E0EBEB29C3A3}"/>
              </a:ext>
            </a:extLst>
          </p:cNvPr>
          <p:cNvSpPr txBox="1"/>
          <p:nvPr/>
        </p:nvSpPr>
        <p:spPr>
          <a:xfrm>
            <a:off x="597897" y="3471868"/>
            <a:ext cx="897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a) </a:t>
            </a:r>
            <a:r>
              <a:rPr lang="en-US" sz="4000" b="1" dirty="0" err="1">
                <a:latin typeface="Cambria" panose="02040503050406030204" pitchFamily="18" charset="0"/>
              </a:rPr>
              <a:t>Hãy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lớn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chín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F37D65-F7DA-A2F6-0902-DB59D7484FCA}"/>
              </a:ext>
            </a:extLst>
          </p:cNvPr>
          <p:cNvGrpSpPr/>
          <p:nvPr/>
        </p:nvGrpSpPr>
        <p:grpSpPr>
          <a:xfrm>
            <a:off x="1954701" y="1043298"/>
            <a:ext cx="1010597" cy="1366741"/>
            <a:chOff x="1496969" y="1479278"/>
            <a:chExt cx="1312733" cy="177535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3C68108-575A-7495-DB34-EDF5724A3E5D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FF0DE6-5760-5275-77CF-9D5C3AB27248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DD0728-158E-55B8-34BA-964D9568EC65}"/>
              </a:ext>
            </a:extLst>
          </p:cNvPr>
          <p:cNvGrpSpPr/>
          <p:nvPr/>
        </p:nvGrpSpPr>
        <p:grpSpPr>
          <a:xfrm>
            <a:off x="842342" y="1039512"/>
            <a:ext cx="1010597" cy="1366741"/>
            <a:chOff x="1496969" y="1479278"/>
            <a:chExt cx="1312733" cy="17753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A0AC63-79C3-A7BF-E611-5C58E223920B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3BF2F2-8B61-7AEA-D63C-AF6E55607DC2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2CE1D6-1B8B-D2C7-453D-36FBBE6BC465}"/>
              </a:ext>
            </a:extLst>
          </p:cNvPr>
          <p:cNvGrpSpPr/>
          <p:nvPr/>
        </p:nvGrpSpPr>
        <p:grpSpPr>
          <a:xfrm>
            <a:off x="3171010" y="1039512"/>
            <a:ext cx="1010597" cy="1366741"/>
            <a:chOff x="1496969" y="1479278"/>
            <a:chExt cx="1312733" cy="177535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85808F-02C5-7EED-AE1D-1A02A6F4B3CB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B59983-5D55-5D57-87B4-A45F7B9EA7F1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66F6E6-689E-8BDC-84B0-CC71096A823D}"/>
              </a:ext>
            </a:extLst>
          </p:cNvPr>
          <p:cNvGrpSpPr/>
          <p:nvPr/>
        </p:nvGrpSpPr>
        <p:grpSpPr>
          <a:xfrm>
            <a:off x="5485143" y="1095987"/>
            <a:ext cx="1010597" cy="1366741"/>
            <a:chOff x="1496969" y="1479278"/>
            <a:chExt cx="1312733" cy="177535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290EED6-4847-550C-4CC2-2F40250D1588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4171C1-A9BA-CDA4-C290-676FFDA19E08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1FB47F-4880-6E3A-15B1-88249444CD3E}"/>
              </a:ext>
            </a:extLst>
          </p:cNvPr>
          <p:cNvGrpSpPr/>
          <p:nvPr/>
        </p:nvGrpSpPr>
        <p:grpSpPr>
          <a:xfrm>
            <a:off x="4359406" y="1057123"/>
            <a:ext cx="1010597" cy="1366741"/>
            <a:chOff x="1496969" y="1479278"/>
            <a:chExt cx="1312733" cy="17753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2AC5932-0D7D-AC2B-B042-40CB048D86D9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F6264E-CE43-B628-CA70-5EC08B26F4E8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9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D54664-42C9-9A9D-91DB-5A2EB59655A1}"/>
              </a:ext>
            </a:extLst>
          </p:cNvPr>
          <p:cNvGrpSpPr/>
          <p:nvPr/>
        </p:nvGrpSpPr>
        <p:grpSpPr>
          <a:xfrm>
            <a:off x="6671315" y="1067814"/>
            <a:ext cx="1010597" cy="1366741"/>
            <a:chOff x="1496969" y="1479278"/>
            <a:chExt cx="1312733" cy="177535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61AAF65-3148-4C10-1954-7526880C1BFE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032C89-0C4A-1FEE-1127-AAB28287CD0A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542717-FFB9-ADAA-3058-F0816AE460AA}"/>
              </a:ext>
            </a:extLst>
          </p:cNvPr>
          <p:cNvGrpSpPr/>
          <p:nvPr/>
        </p:nvGrpSpPr>
        <p:grpSpPr>
          <a:xfrm>
            <a:off x="9040632" y="1061162"/>
            <a:ext cx="1010597" cy="1366741"/>
            <a:chOff x="1496969" y="1479278"/>
            <a:chExt cx="1312733" cy="177535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B632A00-F741-8CAB-AD29-8EA502B76913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9073D0-E14D-8369-BF08-AA48286B5D5B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BB2171-CC62-C8F1-5757-4E30F9C6BFAD}"/>
              </a:ext>
            </a:extLst>
          </p:cNvPr>
          <p:cNvGrpSpPr/>
          <p:nvPr/>
        </p:nvGrpSpPr>
        <p:grpSpPr>
          <a:xfrm>
            <a:off x="7828381" y="1089464"/>
            <a:ext cx="1010597" cy="1366741"/>
            <a:chOff x="1496969" y="1479278"/>
            <a:chExt cx="1312733" cy="177535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10A8C7C-9164-E1D4-0288-6B1940181139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3753A6-AA4B-D128-2B8B-6EE75FD83449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7C5008-336C-E32F-2682-F212F1BA4EF8}"/>
              </a:ext>
            </a:extLst>
          </p:cNvPr>
          <p:cNvGrpSpPr/>
          <p:nvPr/>
        </p:nvGrpSpPr>
        <p:grpSpPr>
          <a:xfrm>
            <a:off x="10197698" y="1089464"/>
            <a:ext cx="1010597" cy="1366741"/>
            <a:chOff x="1496969" y="1479278"/>
            <a:chExt cx="1312733" cy="177535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7A92BFE-FDAA-E67D-E384-47F35EE68A99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B87543-EE43-EE17-55F6-8E9FCFAB0EFF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6E7B58-C6A8-F6F8-905E-043D093D5E8A}"/>
              </a:ext>
            </a:extLst>
          </p:cNvPr>
          <p:cNvGrpSpPr/>
          <p:nvPr/>
        </p:nvGrpSpPr>
        <p:grpSpPr>
          <a:xfrm>
            <a:off x="1328465" y="4425073"/>
            <a:ext cx="1010597" cy="1366741"/>
            <a:chOff x="1496969" y="1479278"/>
            <a:chExt cx="1312733" cy="177535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3CC7D76-C8EF-E818-F1AA-7286E3DE3AEF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3F972A-9BA8-857F-336C-12A37AE697BE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FAC609-8A68-0D27-C732-4582FF62E0B5}"/>
              </a:ext>
            </a:extLst>
          </p:cNvPr>
          <p:cNvGrpSpPr/>
          <p:nvPr/>
        </p:nvGrpSpPr>
        <p:grpSpPr>
          <a:xfrm>
            <a:off x="2452351" y="4438514"/>
            <a:ext cx="1010597" cy="1366741"/>
            <a:chOff x="1496969" y="1479278"/>
            <a:chExt cx="1312733" cy="177535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4FDF88E-1C0F-6B63-F67D-A0A5A22F51D6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197526-09C1-DD38-7023-CD08005D8BEB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14F0FC-AA4B-832D-03E1-6DB1A0C9C5A0}"/>
              </a:ext>
            </a:extLst>
          </p:cNvPr>
          <p:cNvGrpSpPr/>
          <p:nvPr/>
        </p:nvGrpSpPr>
        <p:grpSpPr>
          <a:xfrm>
            <a:off x="3576235" y="4472786"/>
            <a:ext cx="1010597" cy="1339861"/>
            <a:chOff x="1496969" y="1479278"/>
            <a:chExt cx="1312733" cy="174043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38E4C94-513F-9C34-2AB3-FB1A1360C584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E5ED746-A4FC-1AA3-C911-14A1CCCEA781}"/>
                </a:ext>
              </a:extLst>
            </p:cNvPr>
            <p:cNvSpPr txBox="1"/>
            <p:nvPr/>
          </p:nvSpPr>
          <p:spPr>
            <a:xfrm>
              <a:off x="1588070" y="1498409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C4C25D-BE94-948A-98FE-C1C4470CDF09}"/>
              </a:ext>
            </a:extLst>
          </p:cNvPr>
          <p:cNvGrpSpPr/>
          <p:nvPr/>
        </p:nvGrpSpPr>
        <p:grpSpPr>
          <a:xfrm>
            <a:off x="4700119" y="4445906"/>
            <a:ext cx="1010597" cy="1366741"/>
            <a:chOff x="1496969" y="1479278"/>
            <a:chExt cx="1312733" cy="177535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D01477A-3E7C-F1F8-F2DE-8E47115A7903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FE3814-A291-1D1B-A5F1-F3C95877F4D2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BF1A58-DFAC-2C9B-91C5-22204DF3472C}"/>
              </a:ext>
            </a:extLst>
          </p:cNvPr>
          <p:cNvGrpSpPr/>
          <p:nvPr/>
        </p:nvGrpSpPr>
        <p:grpSpPr>
          <a:xfrm>
            <a:off x="5824001" y="4459345"/>
            <a:ext cx="1010597" cy="1366741"/>
            <a:chOff x="1496969" y="1479278"/>
            <a:chExt cx="1312733" cy="177535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7A6385F-6155-31EB-DAA9-4AAEB26534D0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E352F3-4271-93D2-95B1-51A63C63CF0D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04764E-B62C-2238-E0D9-AB8D0FF2FC2E}"/>
              </a:ext>
            </a:extLst>
          </p:cNvPr>
          <p:cNvGrpSpPr/>
          <p:nvPr/>
        </p:nvGrpSpPr>
        <p:grpSpPr>
          <a:xfrm>
            <a:off x="6947883" y="4473211"/>
            <a:ext cx="1010597" cy="1366741"/>
            <a:chOff x="1496969" y="1479278"/>
            <a:chExt cx="1312733" cy="177535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290CB9-0052-0A2A-D4B0-4CE91B6D5B14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1CC13DC-CD88-86C5-B190-F1A35C1678CB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3B0873-53D9-1D83-B73E-B8886E621625}"/>
              </a:ext>
            </a:extLst>
          </p:cNvPr>
          <p:cNvGrpSpPr/>
          <p:nvPr/>
        </p:nvGrpSpPr>
        <p:grpSpPr>
          <a:xfrm>
            <a:off x="8071765" y="4467556"/>
            <a:ext cx="1010597" cy="1366741"/>
            <a:chOff x="1496969" y="1479278"/>
            <a:chExt cx="1312733" cy="177535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502998D-9854-5A14-C6ED-AD947490852B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EA554E-B691-091E-52E3-2874B58D9A17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8E47A4-CF70-E214-A29D-899E0E5C7B7B}"/>
              </a:ext>
            </a:extLst>
          </p:cNvPr>
          <p:cNvGrpSpPr/>
          <p:nvPr/>
        </p:nvGrpSpPr>
        <p:grpSpPr>
          <a:xfrm>
            <a:off x="9195645" y="4453010"/>
            <a:ext cx="1010597" cy="1366741"/>
            <a:chOff x="1496969" y="1479278"/>
            <a:chExt cx="1312733" cy="1775353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7A33023-4C80-55BD-6F32-FBAC44E08B01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2F8026-D6AD-E86A-8762-2F0D3DC91473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99C12D3-2633-B106-10A0-9524116AF9EB}"/>
              </a:ext>
            </a:extLst>
          </p:cNvPr>
          <p:cNvGrpSpPr/>
          <p:nvPr/>
        </p:nvGrpSpPr>
        <p:grpSpPr>
          <a:xfrm>
            <a:off x="10332323" y="4474660"/>
            <a:ext cx="1010597" cy="1366741"/>
            <a:chOff x="1496969" y="1479278"/>
            <a:chExt cx="1312733" cy="177535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52C5CAC-C5E6-8588-FBD5-0B1B4DD0C434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A21A0B-C3FD-08D3-BA40-25A36CA63F36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99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F2BF6-40B5-14E5-8FF2-8F88B2E4CE84}"/>
              </a:ext>
            </a:extLst>
          </p:cNvPr>
          <p:cNvSpPr txBox="1"/>
          <p:nvPr/>
        </p:nvSpPr>
        <p:spPr>
          <a:xfrm>
            <a:off x="651841" y="2763982"/>
            <a:ext cx="78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tấm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thẻ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trên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AF2FD-C959-4446-A31E-17A64B506601}"/>
              </a:ext>
            </a:extLst>
          </p:cNvPr>
          <p:cNvSpPr txBox="1"/>
          <p:nvPr/>
        </p:nvSpPr>
        <p:spPr>
          <a:xfrm>
            <a:off x="651841" y="3471868"/>
            <a:ext cx="897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</a:rPr>
              <a:t>Hãy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lập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bé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chín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41148E-887A-6810-FA69-47932B4C1BD2}"/>
              </a:ext>
            </a:extLst>
          </p:cNvPr>
          <p:cNvGrpSpPr/>
          <p:nvPr/>
        </p:nvGrpSpPr>
        <p:grpSpPr>
          <a:xfrm>
            <a:off x="1982612" y="1043298"/>
            <a:ext cx="1010597" cy="1366741"/>
            <a:chOff x="1496969" y="1479278"/>
            <a:chExt cx="1312733" cy="177535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47CD803-8C5A-C09C-3F18-A65F65ACC560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AC01DE-5CDA-4C8B-C696-9D75CC162B0E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D54B1C-B9F7-A9B1-C5E5-0B03E1786226}"/>
              </a:ext>
            </a:extLst>
          </p:cNvPr>
          <p:cNvGrpSpPr/>
          <p:nvPr/>
        </p:nvGrpSpPr>
        <p:grpSpPr>
          <a:xfrm>
            <a:off x="842342" y="1039512"/>
            <a:ext cx="1010597" cy="1366741"/>
            <a:chOff x="1496969" y="1479278"/>
            <a:chExt cx="1312733" cy="17753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E5EE9BD-ED31-13FC-EC78-E02739A852FF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6CAB95-0868-0F1E-12EE-8BA7540CB51D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A72EBE-1583-D52E-F4B4-5D0E9C7052BA}"/>
              </a:ext>
            </a:extLst>
          </p:cNvPr>
          <p:cNvGrpSpPr/>
          <p:nvPr/>
        </p:nvGrpSpPr>
        <p:grpSpPr>
          <a:xfrm>
            <a:off x="3171010" y="1039512"/>
            <a:ext cx="1010597" cy="1366741"/>
            <a:chOff x="1496969" y="1479278"/>
            <a:chExt cx="1312733" cy="177535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1E6DB83-D5D9-3155-A51D-2460628F899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DB6BC4-8C8A-A47A-2A36-DCBFA4E78227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2AC642-06F6-1F29-D1D8-663D36AD9CDE}"/>
              </a:ext>
            </a:extLst>
          </p:cNvPr>
          <p:cNvGrpSpPr/>
          <p:nvPr/>
        </p:nvGrpSpPr>
        <p:grpSpPr>
          <a:xfrm>
            <a:off x="5477667" y="1066893"/>
            <a:ext cx="1010597" cy="1366741"/>
            <a:chOff x="1496969" y="1479278"/>
            <a:chExt cx="1312733" cy="177535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26DE85-62F4-1FEF-C4AC-3793761CA821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DCABAC-04F0-A85A-E0D9-BAC292E64550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12550B-5D78-9CE4-DFFD-FD8ABDA9C33D}"/>
              </a:ext>
            </a:extLst>
          </p:cNvPr>
          <p:cNvGrpSpPr/>
          <p:nvPr/>
        </p:nvGrpSpPr>
        <p:grpSpPr>
          <a:xfrm>
            <a:off x="4321173" y="1053452"/>
            <a:ext cx="1010597" cy="1366741"/>
            <a:chOff x="1496969" y="1479278"/>
            <a:chExt cx="1312733" cy="17753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FADFF10-4223-6015-50A8-3148C3812D33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ECE9E5-B535-8A08-1125-02228F286D7A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9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4B6A17-E28F-94A3-8F78-4C892F520517}"/>
              </a:ext>
            </a:extLst>
          </p:cNvPr>
          <p:cNvGrpSpPr/>
          <p:nvPr/>
        </p:nvGrpSpPr>
        <p:grpSpPr>
          <a:xfrm>
            <a:off x="6639790" y="1066893"/>
            <a:ext cx="1010597" cy="1366741"/>
            <a:chOff x="1496969" y="1479278"/>
            <a:chExt cx="1312733" cy="177535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70006A9-70CC-DAFA-0B00-4A63D08DCF15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2ECB5C-CFE2-75B7-621F-BF3DC4DD9185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3BFCDC-A196-875C-8560-71D7995CC2BC}"/>
              </a:ext>
            </a:extLst>
          </p:cNvPr>
          <p:cNvGrpSpPr/>
          <p:nvPr/>
        </p:nvGrpSpPr>
        <p:grpSpPr>
          <a:xfrm>
            <a:off x="8983029" y="1093773"/>
            <a:ext cx="1010597" cy="1366741"/>
            <a:chOff x="1496969" y="1479278"/>
            <a:chExt cx="1312733" cy="177535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EDE740-7C8A-D916-12C9-667409725888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91509B-45BB-815E-A24B-FD70A7FB1320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37D783-3289-EF3B-5031-8E1ADC55FCFF}"/>
              </a:ext>
            </a:extLst>
          </p:cNvPr>
          <p:cNvGrpSpPr/>
          <p:nvPr/>
        </p:nvGrpSpPr>
        <p:grpSpPr>
          <a:xfrm>
            <a:off x="7828186" y="1078773"/>
            <a:ext cx="1010597" cy="1366741"/>
            <a:chOff x="1496969" y="1479278"/>
            <a:chExt cx="1312733" cy="177535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FEA8D62-5054-CD12-D6CC-E9501CBBB96C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D58056-FF71-D9AA-3F4E-BE6F6726BF55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12B606-0E93-5739-CD22-CA647EC0280C}"/>
              </a:ext>
            </a:extLst>
          </p:cNvPr>
          <p:cNvGrpSpPr/>
          <p:nvPr/>
        </p:nvGrpSpPr>
        <p:grpSpPr>
          <a:xfrm>
            <a:off x="8030035" y="4318293"/>
            <a:ext cx="1010597" cy="1366741"/>
            <a:chOff x="1496969" y="1479278"/>
            <a:chExt cx="1312733" cy="177535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3793A57-E20B-9C46-2597-F303D3D7CEB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F41128-BC58-BE03-C680-61A8AE8C5A90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FE954F-0CD5-E4BA-A752-EB25FABFA081}"/>
              </a:ext>
            </a:extLst>
          </p:cNvPr>
          <p:cNvGrpSpPr/>
          <p:nvPr/>
        </p:nvGrpSpPr>
        <p:grpSpPr>
          <a:xfrm>
            <a:off x="842342" y="4408445"/>
            <a:ext cx="1010597" cy="1366741"/>
            <a:chOff x="1496969" y="1479278"/>
            <a:chExt cx="1312733" cy="1775353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9573337-ABB9-700B-8C45-B6F1A8DC3F41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9EC055-8C27-D5BD-EF4B-BE462FDFF2EF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3C116EB-BB30-A3D1-AA7F-DECF81DF32F7}"/>
              </a:ext>
            </a:extLst>
          </p:cNvPr>
          <p:cNvGrpSpPr/>
          <p:nvPr/>
        </p:nvGrpSpPr>
        <p:grpSpPr>
          <a:xfrm>
            <a:off x="2045250" y="4385494"/>
            <a:ext cx="1010597" cy="1366741"/>
            <a:chOff x="1496969" y="1479278"/>
            <a:chExt cx="1312733" cy="177535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2D38E50-239D-2B18-9814-24465EECE95D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9A24CE-AA37-6E6E-731D-D6951ADDD644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1A4F426-D502-FBB6-83B3-11C25B77373F}"/>
              </a:ext>
            </a:extLst>
          </p:cNvPr>
          <p:cNvGrpSpPr/>
          <p:nvPr/>
        </p:nvGrpSpPr>
        <p:grpSpPr>
          <a:xfrm>
            <a:off x="3234543" y="4372053"/>
            <a:ext cx="1010597" cy="1366741"/>
            <a:chOff x="1496969" y="1479278"/>
            <a:chExt cx="1312733" cy="1775353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AB875BE-21E5-FEED-B92D-2BA39941AF3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CFBAB3-E08E-8555-3264-E23B8CD12E75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81D93E7-11CC-2A7C-B709-619D000AB8A3}"/>
              </a:ext>
            </a:extLst>
          </p:cNvPr>
          <p:cNvGrpSpPr/>
          <p:nvPr/>
        </p:nvGrpSpPr>
        <p:grpSpPr>
          <a:xfrm>
            <a:off x="4437008" y="4374042"/>
            <a:ext cx="1010597" cy="1366741"/>
            <a:chOff x="1496969" y="1479278"/>
            <a:chExt cx="1312733" cy="177535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FE4ABB5-D381-DF83-8813-E36BF4515837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424EFB8-8DFB-8C64-02AC-5B7365ED27ED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6B7F0B-7CDF-2F6A-712D-D7F088632434}"/>
              </a:ext>
            </a:extLst>
          </p:cNvPr>
          <p:cNvGrpSpPr/>
          <p:nvPr/>
        </p:nvGrpSpPr>
        <p:grpSpPr>
          <a:xfrm>
            <a:off x="5649956" y="4345173"/>
            <a:ext cx="1010597" cy="1366741"/>
            <a:chOff x="1496969" y="1479278"/>
            <a:chExt cx="1312733" cy="1775353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686E889-3C0C-7701-2556-72A4BDD2C82C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6F2F8E0-0715-C86B-A014-B5F87215E326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1BC1D5-76E7-74D2-EB7D-661AC0BBAAC9}"/>
              </a:ext>
            </a:extLst>
          </p:cNvPr>
          <p:cNvGrpSpPr/>
          <p:nvPr/>
        </p:nvGrpSpPr>
        <p:grpSpPr>
          <a:xfrm>
            <a:off x="6817589" y="4345173"/>
            <a:ext cx="1010597" cy="1366741"/>
            <a:chOff x="1496969" y="1479278"/>
            <a:chExt cx="1312733" cy="1775353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6C81425A-38F4-489F-DFFD-96DB2499A912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CDE0A85-E73A-EADF-B727-930B986B6128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B3B394C-DC98-B0DF-B7C1-8FCC306E1A56}"/>
              </a:ext>
            </a:extLst>
          </p:cNvPr>
          <p:cNvGrpSpPr/>
          <p:nvPr/>
        </p:nvGrpSpPr>
        <p:grpSpPr>
          <a:xfrm>
            <a:off x="10137872" y="1072123"/>
            <a:ext cx="1010597" cy="1366741"/>
            <a:chOff x="1496969" y="1479278"/>
            <a:chExt cx="1312733" cy="1775353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1C49AF51-695D-8111-9099-E802E8F44BCC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7AD782-73C0-209B-6F0D-579C93CE2884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72A3980-0262-3A5D-F7E2-59B2B87CAE58}"/>
              </a:ext>
            </a:extLst>
          </p:cNvPr>
          <p:cNvGrpSpPr/>
          <p:nvPr/>
        </p:nvGrpSpPr>
        <p:grpSpPr>
          <a:xfrm>
            <a:off x="9242479" y="4318293"/>
            <a:ext cx="1010597" cy="1366741"/>
            <a:chOff x="1496969" y="1479278"/>
            <a:chExt cx="1312733" cy="1775353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0CDA9EA-0474-5010-5408-BC51517AB61C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F2D4D88-4DAB-8E55-2CCF-94BDE6981F7C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FFFBB5E-EAC8-F5D5-8D2E-8A8C3FD28E52}"/>
              </a:ext>
            </a:extLst>
          </p:cNvPr>
          <p:cNvGrpSpPr/>
          <p:nvPr/>
        </p:nvGrpSpPr>
        <p:grpSpPr>
          <a:xfrm>
            <a:off x="10525056" y="4304852"/>
            <a:ext cx="1010597" cy="1366741"/>
            <a:chOff x="1496969" y="1479278"/>
            <a:chExt cx="1312733" cy="177535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0C5A468A-9898-5BF3-1358-EAFB52A3820B}"/>
                </a:ext>
              </a:extLst>
            </p:cNvPr>
            <p:cNvSpPr/>
            <p:nvPr/>
          </p:nvSpPr>
          <p:spPr>
            <a:xfrm>
              <a:off x="1496969" y="1479278"/>
              <a:ext cx="1312733" cy="174043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A9AC3F1-3AC6-9EF9-FCB5-E32674D6ACF9}"/>
                </a:ext>
              </a:extLst>
            </p:cNvPr>
            <p:cNvSpPr txBox="1"/>
            <p:nvPr/>
          </p:nvSpPr>
          <p:spPr>
            <a:xfrm>
              <a:off x="1588070" y="1535526"/>
              <a:ext cx="1130529" cy="171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latin typeface="Cambria" panose="02040503050406030204" pitchFamily="18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48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2859A-38B9-C283-7F75-D4004137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095" y="2196809"/>
            <a:ext cx="6122464" cy="3579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250986-9D28-E7CD-87AF-9D36D4FF39FA}"/>
              </a:ext>
            </a:extLst>
          </p:cNvPr>
          <p:cNvSpPr txBox="1"/>
          <p:nvPr/>
        </p:nvSpPr>
        <p:spPr>
          <a:xfrm>
            <a:off x="814648" y="442483"/>
            <a:ext cx="10357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	</a:t>
            </a:r>
            <a:r>
              <a:rPr lang="en-US" sz="3600" b="1" dirty="0" err="1">
                <a:latin typeface="Cambria" panose="02040503050406030204" pitchFamily="18" charset="0"/>
              </a:rPr>
              <a:t>Xếp</a:t>
            </a:r>
            <a:r>
              <a:rPr lang="en-US" sz="3600" b="1" dirty="0">
                <a:latin typeface="Cambria" panose="02040503050406030204" pitchFamily="18" charset="0"/>
              </a:rPr>
              <a:t> 12 </a:t>
            </a:r>
            <a:r>
              <a:rPr lang="en-US" sz="3600" b="1" dirty="0" err="1">
                <a:latin typeface="Cambria" panose="02040503050406030204" pitchFamily="18" charset="0"/>
              </a:rPr>
              <a:t>chiếc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vòng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dưới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đây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      </a:t>
            </a:r>
            <a:r>
              <a:rPr lang="en-US" sz="3600" b="1" dirty="0" err="1">
                <a:latin typeface="Cambria" panose="02040503050406030204" pitchFamily="18" charset="0"/>
              </a:rPr>
              <a:t>Rô</a:t>
            </a:r>
            <a:r>
              <a:rPr lang="en-US" sz="3600" b="1" dirty="0">
                <a:latin typeface="Cambria" panose="02040503050406030204" pitchFamily="18" charset="0"/>
              </a:rPr>
              <a:t> – </a:t>
            </a:r>
            <a:r>
              <a:rPr lang="en-US" sz="3600" b="1" dirty="0" err="1">
                <a:latin typeface="Cambria" panose="02040503050406030204" pitchFamily="18" charset="0"/>
              </a:rPr>
              <a:t>bốt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lập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312 211 011. </a:t>
            </a:r>
            <a:r>
              <a:rPr lang="en-US" sz="3600" b="1" dirty="0" err="1">
                <a:latin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</a:rPr>
              <a:t> 12     </a:t>
            </a:r>
            <a:r>
              <a:rPr lang="en-US" sz="3600" b="1" dirty="0" err="1">
                <a:latin typeface="Cambria" panose="02040503050406030204" pitchFamily="18" charset="0"/>
              </a:rPr>
              <a:t>chiếc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vòng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em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lập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" name="椭圆 39">
            <a:extLst>
              <a:ext uri="{FF2B5EF4-FFF2-40B4-BE49-F238E27FC236}">
                <a16:creationId xmlns:a16="http://schemas.microsoft.com/office/drawing/2014/main" id="{35970104-BDE8-1ACE-DE6F-87BD185E5D5B}"/>
              </a:ext>
            </a:extLst>
          </p:cNvPr>
          <p:cNvSpPr/>
          <p:nvPr/>
        </p:nvSpPr>
        <p:spPr>
          <a:xfrm>
            <a:off x="709339" y="532016"/>
            <a:ext cx="787630" cy="787630"/>
          </a:xfrm>
          <a:prstGeom prst="ellipse">
            <a:avLst/>
          </a:prstGeom>
          <a:solidFill>
            <a:srgbClr val="00AE7A"/>
          </a:solidFill>
          <a:ln w="28575">
            <a:solidFill>
              <a:srgbClr val="148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noProof="0" dirty="0">
                <a:solidFill>
                  <a:prstClr val="white"/>
                </a:solidFill>
                <a:latin typeface="Cambria" panose="02040503050406030204" pitchFamily="18" charset="0"/>
                <a:ea typeface="思源黑体 CN Medium" panose="020B0600000000000000" pitchFamily="34" charset="-122"/>
                <a:cs typeface="阿里巴巴普惠体 H" panose="00020600040101010101" pitchFamily="18" charset="-122"/>
              </a:rPr>
              <a:t>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阿里巴巴普惠体 H" panose="00020600040101010101" pitchFamily="18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3E9C0D-1A24-6261-48A6-507B89EFB629}"/>
              </a:ext>
            </a:extLst>
          </p:cNvPr>
          <p:cNvGrpSpPr/>
          <p:nvPr/>
        </p:nvGrpSpPr>
        <p:grpSpPr>
          <a:xfrm>
            <a:off x="-235748" y="3551678"/>
            <a:ext cx="6122464" cy="1215331"/>
            <a:chOff x="237127" y="4828931"/>
            <a:chExt cx="7952883" cy="155953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01D3E26-4712-4822-8FA1-A209B93A0893}"/>
                </a:ext>
              </a:extLst>
            </p:cNvPr>
            <p:cNvSpPr/>
            <p:nvPr/>
          </p:nvSpPr>
          <p:spPr>
            <a:xfrm>
              <a:off x="1229722" y="4828931"/>
              <a:ext cx="5967694" cy="155953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D8CAB6-3ABC-36E5-D628-0E330D754135}"/>
                </a:ext>
              </a:extLst>
            </p:cNvPr>
            <p:cNvSpPr txBox="1"/>
            <p:nvPr/>
          </p:nvSpPr>
          <p:spPr>
            <a:xfrm>
              <a:off x="237127" y="4949362"/>
              <a:ext cx="7952883" cy="130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ambria" panose="02040503050406030204" pitchFamily="18" charset="0"/>
                </a:rPr>
                <a:t>930 000 000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182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AFCBC78-6E8B-232A-1525-C58EA23219B0}"/>
              </a:ext>
            </a:extLst>
          </p:cNvPr>
          <p:cNvGrpSpPr/>
          <p:nvPr/>
        </p:nvGrpSpPr>
        <p:grpSpPr>
          <a:xfrm>
            <a:off x="995526" y="1502334"/>
            <a:ext cx="10043622" cy="4562376"/>
            <a:chOff x="833928" y="1229314"/>
            <a:chExt cx="10043622" cy="456237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A35F90D-E165-A73B-EB2D-4357BA86C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09" t="25114" b="25114"/>
            <a:stretch/>
          </p:blipFill>
          <p:spPr>
            <a:xfrm flipH="1">
              <a:off x="833928" y="1229314"/>
              <a:ext cx="6342322" cy="456237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EB25426-DA87-BC9F-05EF-63DA43F50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4" r="59621" b="25114"/>
            <a:stretch/>
          </p:blipFill>
          <p:spPr>
            <a:xfrm flipH="1">
              <a:off x="7176250" y="1229314"/>
              <a:ext cx="3701300" cy="456237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E6FB38-486B-B136-90FA-230D9C0C5D52}"/>
              </a:ext>
            </a:extLst>
          </p:cNvPr>
          <p:cNvSpPr txBox="1"/>
          <p:nvPr/>
        </p:nvSpPr>
        <p:spPr>
          <a:xfrm>
            <a:off x="3006122" y="3373078"/>
            <a:ext cx="641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- Hoàn </a:t>
            </a:r>
            <a:r>
              <a:rPr lang="en-US" sz="4800" b="1" dirty="0" err="1">
                <a:latin typeface="Cambria" panose="02040503050406030204" pitchFamily="18" charset="0"/>
              </a:rPr>
              <a:t>thành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tập</a:t>
            </a:r>
            <a:r>
              <a:rPr lang="en-US" sz="4800" b="1" dirty="0">
                <a:latin typeface="Cambria" panose="02040503050406030204" pitchFamily="18" charset="0"/>
              </a:rPr>
              <a:t>.</a:t>
            </a:r>
          </a:p>
          <a:p>
            <a:r>
              <a:rPr lang="en-US" sz="4800" b="1" dirty="0">
                <a:latin typeface="Cambria" panose="02040503050406030204" pitchFamily="18" charset="0"/>
              </a:rPr>
              <a:t>- </a:t>
            </a:r>
            <a:r>
              <a:rPr lang="en-US" sz="4800" b="1" dirty="0" err="1">
                <a:latin typeface="Cambria" panose="02040503050406030204" pitchFamily="18" charset="0"/>
              </a:rPr>
              <a:t>Chuẩn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bị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mới</a:t>
            </a:r>
            <a:r>
              <a:rPr lang="en-US" sz="48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04CBE-0059-4975-9B7B-4A5B742A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51" y="2035996"/>
            <a:ext cx="7206097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87098" y="817645"/>
            <a:ext cx="10449034" cy="1530535"/>
            <a:chOff x="787098" y="817645"/>
            <a:chExt cx="10449034" cy="1530535"/>
          </a:xfrm>
        </p:grpSpPr>
        <p:grpSp>
          <p:nvGrpSpPr>
            <p:cNvPr id="5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787098" y="832931"/>
              <a:ext cx="98074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2: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899 007, 998 007, 898 700, </a:t>
              </a:r>
              <a:r>
                <a:rPr lang="en-US" sz="40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989 700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8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631699" y="2727073"/>
              <a:ext cx="2588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899 007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975360" y="2691401"/>
              <a:ext cx="2235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998 007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565191" y="4658056"/>
              <a:ext cx="2521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989 700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8047288" y="4645453"/>
              <a:ext cx="2868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898 700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07615" y="113469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9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317409" y="786709"/>
            <a:ext cx="10918723" cy="1561471"/>
            <a:chOff x="317409" y="786709"/>
            <a:chExt cx="10918723" cy="1561471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317409" y="786709"/>
              <a:ext cx="105260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3: </a:t>
              </a: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So </a:t>
              </a: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sánh</a:t>
              </a:r>
              <a:endParaRPr lang="en-US" sz="4400" dirty="0">
                <a:solidFill>
                  <a:prstClr val="black"/>
                </a:solidFill>
                <a:latin typeface="UTM Avo" panose="0204060305050602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42 765   ...   42 657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&gt;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&lt;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010321" y="4412763"/>
            <a:ext cx="4924401" cy="1152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=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748601" y="786709"/>
            <a:ext cx="10526028" cy="1561471"/>
            <a:chOff x="748601" y="786709"/>
            <a:chExt cx="10526028" cy="1561471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48601" y="786709"/>
              <a:ext cx="105260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âu</a:t>
              </a: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 4: </a:t>
              </a:r>
              <a:r>
                <a:rPr lang="en-US" sz="4400" dirty="0" err="1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400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870 909 &lt; ......&lt; 870 990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443645" y="2689298"/>
              <a:ext cx="27888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870 900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749243" y="2682169"/>
              <a:ext cx="3069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890 909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432552" y="4646547"/>
              <a:ext cx="2544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870 980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6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44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890 980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792480" y="817645"/>
            <a:ext cx="10526028" cy="1530535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 5:  </a:t>
              </a:r>
              <a:r>
                <a:rPr lang="en-US" sz="4400" b="1" dirty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976 880 &gt; 970 990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792480" y="2990620"/>
            <a:ext cx="5009148" cy="1152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Sai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228350" y="2981806"/>
            <a:ext cx="4926770" cy="1152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099015-CA45-EB68-85D6-D4D8CDD21B47}"/>
              </a:ext>
            </a:extLst>
          </p:cNvPr>
          <p:cNvSpPr txBox="1"/>
          <p:nvPr/>
        </p:nvSpPr>
        <p:spPr>
          <a:xfrm>
            <a:off x="554182" y="532016"/>
            <a:ext cx="10113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	</a:t>
            </a:r>
            <a:r>
              <a:rPr lang="en-US" sz="3200" b="1" dirty="0" err="1">
                <a:latin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lượng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gia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súc</a:t>
            </a:r>
            <a:r>
              <a:rPr lang="en-US" sz="3200" b="1" dirty="0">
                <a:latin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</a:rPr>
              <a:t>Việt</a:t>
            </a:r>
            <a:r>
              <a:rPr lang="en-US" sz="3200" b="1" dirty="0">
                <a:latin typeface="Cambria" panose="02040503050406030204" pitchFamily="18" charset="0"/>
              </a:rPr>
              <a:t> Nam (</a:t>
            </a:r>
            <a:r>
              <a:rPr lang="en-US" sz="3200" b="1" dirty="0" err="1">
                <a:latin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Niên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giám</a:t>
            </a:r>
            <a:r>
              <a:rPr lang="en-US" sz="3200" b="1" dirty="0">
                <a:latin typeface="Cambria" panose="02040503050406030204" pitchFamily="18" charset="0"/>
              </a:rPr>
              <a:t>   	</a:t>
            </a:r>
            <a:r>
              <a:rPr lang="en-US" sz="3200" b="1" dirty="0" err="1">
                <a:latin typeface="Cambria" panose="02040503050406030204" pitchFamily="18" charset="0"/>
              </a:rPr>
              <a:t>thống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kê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năm</a:t>
            </a:r>
            <a:r>
              <a:rPr lang="en-US" sz="3200" b="1" dirty="0">
                <a:latin typeface="Cambria" panose="02040503050406030204" pitchFamily="18" charset="0"/>
              </a:rPr>
              <a:t> 2020) </a:t>
            </a:r>
            <a:r>
              <a:rPr lang="en-US" sz="3200" b="1" dirty="0" err="1">
                <a:latin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</a:rPr>
              <a:t> ở </a:t>
            </a:r>
            <a:r>
              <a:rPr lang="en-US" sz="3200" b="1" dirty="0" err="1">
                <a:latin typeface="Cambria" panose="02040503050406030204" pitchFamily="18" charset="0"/>
              </a:rPr>
              <a:t>bảng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sau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4" name="椭圆 39">
            <a:extLst>
              <a:ext uri="{FF2B5EF4-FFF2-40B4-BE49-F238E27FC236}">
                <a16:creationId xmlns:a16="http://schemas.microsoft.com/office/drawing/2014/main" id="{6F048B87-AFEC-9C76-73DF-C6A6C8B5D068}"/>
              </a:ext>
            </a:extLst>
          </p:cNvPr>
          <p:cNvSpPr/>
          <p:nvPr/>
        </p:nvSpPr>
        <p:spPr>
          <a:xfrm>
            <a:off x="709339" y="532016"/>
            <a:ext cx="787630" cy="787630"/>
          </a:xfrm>
          <a:prstGeom prst="ellipse">
            <a:avLst/>
          </a:prstGeom>
          <a:solidFill>
            <a:srgbClr val="00AE7A"/>
          </a:solidFill>
          <a:ln w="28575">
            <a:solidFill>
              <a:srgbClr val="148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阿里巴巴普惠体 H" panose="00020600040101010101" pitchFamily="18" charset="-122"/>
              </a:rPr>
              <a:t>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阿里巴巴普惠体 H" panose="00020600040101010101" pitchFamily="18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B5569-7A7A-1698-3C40-9767B02688A5}"/>
              </a:ext>
            </a:extLst>
          </p:cNvPr>
          <p:cNvSpPr txBox="1"/>
          <p:nvPr/>
        </p:nvSpPr>
        <p:spPr>
          <a:xfrm>
            <a:off x="435032" y="4130331"/>
            <a:ext cx="1092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Trong 3 </a:t>
            </a:r>
            <a:r>
              <a:rPr lang="en-US" sz="3600" b="1" dirty="0" err="1">
                <a:latin typeface="Cambria" panose="02040503050406030204" pitchFamily="18" charset="0"/>
              </a:rPr>
              <a:t>loại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trên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loại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nuôi</a:t>
            </a:r>
            <a:r>
              <a:rPr lang="en-US" sz="3600" b="1" dirty="0">
                <a:latin typeface="Cambria" panose="02040503050406030204" pitchFamily="18" charset="0"/>
              </a:rPr>
              <a:t> ở </a:t>
            </a:r>
            <a:r>
              <a:rPr lang="en-US" sz="3600" b="1" dirty="0" err="1">
                <a:latin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</a:rPr>
              <a:t> Nam: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940EC70-E259-6299-D4C2-E752EDE8BBD4}"/>
              </a:ext>
            </a:extLst>
          </p:cNvPr>
          <p:cNvGraphicFramePr>
            <a:graphicFrameLocks noGrp="1"/>
          </p:cNvGraphicFramePr>
          <p:nvPr/>
        </p:nvGraphicFramePr>
        <p:xfrm>
          <a:off x="554182" y="1789544"/>
          <a:ext cx="10928480" cy="216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367">
                  <a:extLst>
                    <a:ext uri="{9D8B030D-6E8A-4147-A177-3AD203B41FA5}">
                      <a16:colId xmlns:a16="http://schemas.microsoft.com/office/drawing/2014/main" val="270237489"/>
                    </a:ext>
                  </a:extLst>
                </a:gridCol>
                <a:gridCol w="2759826">
                  <a:extLst>
                    <a:ext uri="{9D8B030D-6E8A-4147-A177-3AD203B41FA5}">
                      <a16:colId xmlns:a16="http://schemas.microsoft.com/office/drawing/2014/main" val="2835307228"/>
                    </a:ext>
                  </a:extLst>
                </a:gridCol>
                <a:gridCol w="2759825">
                  <a:extLst>
                    <a:ext uri="{9D8B030D-6E8A-4147-A177-3AD203B41FA5}">
                      <a16:colId xmlns:a16="http://schemas.microsoft.com/office/drawing/2014/main" val="1119115212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3546302728"/>
                    </a:ext>
                  </a:extLst>
                </a:gridCol>
              </a:tblGrid>
              <a:tr h="8498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Loại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Trâu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Bò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Lợn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75440"/>
                  </a:ext>
                </a:extLst>
              </a:tr>
              <a:tr h="8498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</a:rPr>
                        <a:t>lượng</a:t>
                      </a:r>
                      <a:r>
                        <a:rPr lang="en-US" sz="4000" dirty="0">
                          <a:latin typeface="Cambria" panose="02040503050406030204" pitchFamily="18" charset="0"/>
                        </a:rPr>
                        <a:t> (con)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2 332 800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6 230 500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22 027 900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670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6C13BE-2CE3-0E43-053F-B790AFFBC3A1}"/>
              </a:ext>
            </a:extLst>
          </p:cNvPr>
          <p:cNvSpPr txBox="1"/>
          <p:nvPr/>
        </p:nvSpPr>
        <p:spPr>
          <a:xfrm>
            <a:off x="554182" y="5330660"/>
            <a:ext cx="352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</a:rPr>
              <a:t>Nhiều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0BA7B-4A2E-73A1-8E55-F5B515177365}"/>
              </a:ext>
            </a:extLst>
          </p:cNvPr>
          <p:cNvSpPr txBox="1"/>
          <p:nvPr/>
        </p:nvSpPr>
        <p:spPr>
          <a:xfrm>
            <a:off x="554182" y="5959471"/>
            <a:ext cx="352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</a:rPr>
              <a:t>Ít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542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D8285-E883-2386-9DD8-D7DF1D5FF5A9}"/>
              </a:ext>
            </a:extLst>
          </p:cNvPr>
          <p:cNvSpPr txBox="1"/>
          <p:nvPr/>
        </p:nvSpPr>
        <p:spPr>
          <a:xfrm>
            <a:off x="665018" y="3429000"/>
            <a:ext cx="1043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Trong 3 </a:t>
            </a:r>
            <a:r>
              <a:rPr lang="en-US" sz="3600" b="1" dirty="0" err="1">
                <a:latin typeface="Cambria" panose="02040503050406030204" pitchFamily="18" charset="0"/>
              </a:rPr>
              <a:t>loại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trên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loại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nuôi</a:t>
            </a:r>
            <a:r>
              <a:rPr lang="en-US" sz="3600" b="1" dirty="0">
                <a:latin typeface="Cambria" panose="02040503050406030204" pitchFamily="18" charset="0"/>
              </a:rPr>
              <a:t> ở </a:t>
            </a:r>
            <a:r>
              <a:rPr lang="en-US" sz="3600" b="1" dirty="0" err="1">
                <a:latin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</a:rPr>
              <a:t> Nam: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C858844-D3D1-25B8-31D7-24769BCB9B7A}"/>
              </a:ext>
            </a:extLst>
          </p:cNvPr>
          <p:cNvGraphicFramePr>
            <a:graphicFrameLocks noGrp="1"/>
          </p:cNvGraphicFramePr>
          <p:nvPr/>
        </p:nvGraphicFramePr>
        <p:xfrm>
          <a:off x="533399" y="991295"/>
          <a:ext cx="10928480" cy="216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367">
                  <a:extLst>
                    <a:ext uri="{9D8B030D-6E8A-4147-A177-3AD203B41FA5}">
                      <a16:colId xmlns:a16="http://schemas.microsoft.com/office/drawing/2014/main" val="270237489"/>
                    </a:ext>
                  </a:extLst>
                </a:gridCol>
                <a:gridCol w="2759826">
                  <a:extLst>
                    <a:ext uri="{9D8B030D-6E8A-4147-A177-3AD203B41FA5}">
                      <a16:colId xmlns:a16="http://schemas.microsoft.com/office/drawing/2014/main" val="2835307228"/>
                    </a:ext>
                  </a:extLst>
                </a:gridCol>
                <a:gridCol w="2759825">
                  <a:extLst>
                    <a:ext uri="{9D8B030D-6E8A-4147-A177-3AD203B41FA5}">
                      <a16:colId xmlns:a16="http://schemas.microsoft.com/office/drawing/2014/main" val="1119115212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3546302728"/>
                    </a:ext>
                  </a:extLst>
                </a:gridCol>
              </a:tblGrid>
              <a:tr h="8498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Loại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Trâu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Bò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Lợn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75440"/>
                  </a:ext>
                </a:extLst>
              </a:tr>
              <a:tr h="8498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</a:rPr>
                        <a:t>lượng</a:t>
                      </a:r>
                      <a:r>
                        <a:rPr lang="en-US" sz="4000" dirty="0">
                          <a:latin typeface="Cambria" panose="02040503050406030204" pitchFamily="18" charset="0"/>
                        </a:rPr>
                        <a:t> (con)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2 332 800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6 230 500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22 027 900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670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B251ED-E9F5-141A-98CC-F459A2DE7AC2}"/>
              </a:ext>
            </a:extLst>
          </p:cNvPr>
          <p:cNvSpPr txBox="1"/>
          <p:nvPr/>
        </p:nvSpPr>
        <p:spPr>
          <a:xfrm>
            <a:off x="665018" y="4679204"/>
            <a:ext cx="352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a) </a:t>
            </a:r>
            <a:r>
              <a:rPr lang="en-US" sz="3600" b="1" dirty="0" err="1">
                <a:latin typeface="Cambria" panose="02040503050406030204" pitchFamily="18" charset="0"/>
              </a:rPr>
              <a:t>Nhiều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A0DEA-EDB2-8CCF-A23B-4AB215BBD872}"/>
              </a:ext>
            </a:extLst>
          </p:cNvPr>
          <p:cNvSpPr txBox="1"/>
          <p:nvPr/>
        </p:nvSpPr>
        <p:spPr>
          <a:xfrm>
            <a:off x="665018" y="4679203"/>
            <a:ext cx="868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lợn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: 22 027 900 con</a:t>
            </a:r>
          </a:p>
        </p:txBody>
      </p:sp>
    </p:spTree>
    <p:extLst>
      <p:ext uri="{BB962C8B-B14F-4D97-AF65-F5344CB8AC3E}">
        <p14:creationId xmlns:p14="http://schemas.microsoft.com/office/powerpoint/2010/main" val="139742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D8285-E883-2386-9DD8-D7DF1D5FF5A9}"/>
              </a:ext>
            </a:extLst>
          </p:cNvPr>
          <p:cNvSpPr txBox="1"/>
          <p:nvPr/>
        </p:nvSpPr>
        <p:spPr>
          <a:xfrm>
            <a:off x="631767" y="3199306"/>
            <a:ext cx="1043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Trong 3 </a:t>
            </a:r>
            <a:r>
              <a:rPr lang="en-US" sz="3600" b="1" dirty="0" err="1">
                <a:latin typeface="Cambria" panose="02040503050406030204" pitchFamily="18" charset="0"/>
              </a:rPr>
              <a:t>loại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trên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loại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súc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nuôi</a:t>
            </a:r>
            <a:r>
              <a:rPr lang="en-US" sz="3600" b="1" dirty="0">
                <a:latin typeface="Cambria" panose="02040503050406030204" pitchFamily="18" charset="0"/>
              </a:rPr>
              <a:t> ở </a:t>
            </a:r>
            <a:r>
              <a:rPr lang="en-US" sz="3600" b="1" dirty="0" err="1">
                <a:latin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</a:rPr>
              <a:t> Nam: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C858844-D3D1-25B8-31D7-24769BCB9B7A}"/>
              </a:ext>
            </a:extLst>
          </p:cNvPr>
          <p:cNvGraphicFramePr>
            <a:graphicFrameLocks noGrp="1"/>
          </p:cNvGraphicFramePr>
          <p:nvPr/>
        </p:nvGraphicFramePr>
        <p:xfrm>
          <a:off x="504302" y="891769"/>
          <a:ext cx="10928480" cy="216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644">
                  <a:extLst>
                    <a:ext uri="{9D8B030D-6E8A-4147-A177-3AD203B41FA5}">
                      <a16:colId xmlns:a16="http://schemas.microsoft.com/office/drawing/2014/main" val="270237489"/>
                    </a:ext>
                  </a:extLst>
                </a:gridCol>
                <a:gridCol w="2787549">
                  <a:extLst>
                    <a:ext uri="{9D8B030D-6E8A-4147-A177-3AD203B41FA5}">
                      <a16:colId xmlns:a16="http://schemas.microsoft.com/office/drawing/2014/main" val="2835307228"/>
                    </a:ext>
                  </a:extLst>
                </a:gridCol>
                <a:gridCol w="2759825">
                  <a:extLst>
                    <a:ext uri="{9D8B030D-6E8A-4147-A177-3AD203B41FA5}">
                      <a16:colId xmlns:a16="http://schemas.microsoft.com/office/drawing/2014/main" val="1119115212"/>
                    </a:ext>
                  </a:extLst>
                </a:gridCol>
                <a:gridCol w="3175462">
                  <a:extLst>
                    <a:ext uri="{9D8B030D-6E8A-4147-A177-3AD203B41FA5}">
                      <a16:colId xmlns:a16="http://schemas.microsoft.com/office/drawing/2014/main" val="3546302728"/>
                    </a:ext>
                  </a:extLst>
                </a:gridCol>
              </a:tblGrid>
              <a:tr h="8498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Loại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Trâu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Bò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Lợn</a:t>
                      </a:r>
                      <a:endParaRPr lang="en-US" sz="40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75440"/>
                  </a:ext>
                </a:extLst>
              </a:tr>
              <a:tr h="8498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</a:rPr>
                        <a:t>lượng</a:t>
                      </a:r>
                      <a:r>
                        <a:rPr lang="en-US" sz="4000" dirty="0">
                          <a:latin typeface="Cambria" panose="02040503050406030204" pitchFamily="18" charset="0"/>
                        </a:rPr>
                        <a:t> (con)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2 332 800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6 230 500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</a:rPr>
                        <a:t>22 027 900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670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B251ED-E9F5-141A-98CC-F459A2DE7AC2}"/>
              </a:ext>
            </a:extLst>
          </p:cNvPr>
          <p:cNvSpPr txBox="1"/>
          <p:nvPr/>
        </p:nvSpPr>
        <p:spPr>
          <a:xfrm>
            <a:off x="781396" y="4399635"/>
            <a:ext cx="352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</a:rPr>
              <a:t>Ít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A0DEA-EDB2-8CCF-A23B-4AB215BBD872}"/>
              </a:ext>
            </a:extLst>
          </p:cNvPr>
          <p:cNvSpPr txBox="1"/>
          <p:nvPr/>
        </p:nvSpPr>
        <p:spPr>
          <a:xfrm>
            <a:off x="781396" y="4399634"/>
            <a:ext cx="868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Ít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trâu</a:t>
            </a:r>
            <a:r>
              <a:rPr lang="en-US" sz="3600" b="1" dirty="0">
                <a:solidFill>
                  <a:srgbClr val="DB4E20"/>
                </a:solidFill>
                <a:latin typeface="Cambria" panose="02040503050406030204" pitchFamily="18" charset="0"/>
              </a:rPr>
              <a:t>: 2 332 800 con</a:t>
            </a:r>
          </a:p>
        </p:txBody>
      </p:sp>
    </p:spTree>
    <p:extLst>
      <p:ext uri="{BB962C8B-B14F-4D97-AF65-F5344CB8AC3E}">
        <p14:creationId xmlns:p14="http://schemas.microsoft.com/office/powerpoint/2010/main" val="153991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A686D-D57F-8EAC-A7F5-62FF2E56E336}"/>
              </a:ext>
            </a:extLst>
          </p:cNvPr>
          <p:cNvSpPr txBox="1"/>
          <p:nvPr/>
        </p:nvSpPr>
        <p:spPr>
          <a:xfrm>
            <a:off x="1827978" y="633443"/>
            <a:ext cx="426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椭圆 39">
            <a:extLst>
              <a:ext uri="{FF2B5EF4-FFF2-40B4-BE49-F238E27FC236}">
                <a16:creationId xmlns:a16="http://schemas.microsoft.com/office/drawing/2014/main" id="{60E2A357-C72F-DC0D-F55E-BC5D6758FBE9}"/>
              </a:ext>
            </a:extLst>
          </p:cNvPr>
          <p:cNvSpPr/>
          <p:nvPr/>
        </p:nvSpPr>
        <p:spPr>
          <a:xfrm>
            <a:off x="709339" y="532016"/>
            <a:ext cx="787630" cy="787630"/>
          </a:xfrm>
          <a:prstGeom prst="ellipse">
            <a:avLst/>
          </a:prstGeom>
          <a:solidFill>
            <a:srgbClr val="00AE7A"/>
          </a:solidFill>
          <a:ln w="28575">
            <a:solidFill>
              <a:srgbClr val="148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阿里巴巴普惠体 H" panose="00020600040101010101" pitchFamily="18" charset="-122"/>
              </a:rPr>
              <a:t>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阿里巴巴普惠体 H" panose="00020600040101010101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24700-EA9C-E4B3-7656-D0689DBDE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3932"/>
            <a:ext cx="5104778" cy="2236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5906C4-FD5F-DFAC-DDE9-54DC74D3A6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" b="68489"/>
          <a:stretch/>
        </p:blipFill>
        <p:spPr>
          <a:xfrm>
            <a:off x="1819666" y="2735633"/>
            <a:ext cx="8267790" cy="1199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6770F-C8A5-1C01-B5D2-185F84E1F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" t="34940" r="384" b="33549"/>
          <a:stretch/>
        </p:blipFill>
        <p:spPr>
          <a:xfrm>
            <a:off x="1827977" y="4153135"/>
            <a:ext cx="8267791" cy="1199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9A9B1-0198-00E5-665E-905A2809E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2" t="66866" r="1068" b="1623"/>
          <a:stretch/>
        </p:blipFill>
        <p:spPr>
          <a:xfrm>
            <a:off x="1917290" y="5352654"/>
            <a:ext cx="8170166" cy="1199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E8D11-7EA9-8A24-0EF1-AE79F7E42E6F}"/>
              </a:ext>
            </a:extLst>
          </p:cNvPr>
          <p:cNvSpPr txBox="1"/>
          <p:nvPr/>
        </p:nvSpPr>
        <p:spPr>
          <a:xfrm>
            <a:off x="532015" y="1383145"/>
            <a:ext cx="5802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Sắp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xếp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tàu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toa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tàu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lớn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tàu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DB4E20"/>
                </a:solidFill>
                <a:latin typeface="Cambria" panose="02040503050406030204" pitchFamily="18" charset="0"/>
              </a:rPr>
              <a:t>đây</a:t>
            </a:r>
            <a:r>
              <a:rPr lang="en-US" sz="2800" b="1" dirty="0">
                <a:solidFill>
                  <a:srgbClr val="DB4E2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701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Widescreen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HH</cp:lastModifiedBy>
  <cp:revision>1</cp:revision>
  <dcterms:created xsi:type="dcterms:W3CDTF">2023-10-20T03:47:08Z</dcterms:created>
  <dcterms:modified xsi:type="dcterms:W3CDTF">2023-10-20T03:47:30Z</dcterms:modified>
</cp:coreProperties>
</file>