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638" r:id="rId3"/>
    <p:sldId id="286" r:id="rId4"/>
    <p:sldId id="278" r:id="rId5"/>
    <p:sldId id="293" r:id="rId6"/>
    <p:sldId id="2636" r:id="rId7"/>
    <p:sldId id="280" r:id="rId8"/>
    <p:sldId id="266" r:id="rId9"/>
    <p:sldId id="260" r:id="rId10"/>
    <p:sldId id="287" r:id="rId11"/>
    <p:sldId id="288" r:id="rId12"/>
    <p:sldId id="279" r:id="rId13"/>
    <p:sldId id="264" r:id="rId14"/>
    <p:sldId id="265" r:id="rId15"/>
    <p:sldId id="283" r:id="rId16"/>
    <p:sldId id="273" r:id="rId17"/>
    <p:sldId id="2637" r:id="rId18"/>
    <p:sldId id="28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3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2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4976" y="488186"/>
            <a:ext cx="7927025" cy="4853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7513" y="2212431"/>
            <a:ext cx="57519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tớ to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506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óng như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vẫn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càng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907639" y="452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43" y="67675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0" y="859995"/>
            <a:ext cx="12191999" cy="413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60" y="842769"/>
            <a:ext cx="1084039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5545361" y="842769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5090606" y="1580235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9762392" y="842768"/>
            <a:ext cx="2429608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7604050" y="164234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9" y="772892"/>
            <a:ext cx="1084039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65" y="1752625"/>
            <a:ext cx="1084039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80" y="1752625"/>
            <a:ext cx="1084039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AFF953-B206-48B1-94FC-606AED135A2D}"/>
              </a:ext>
            </a:extLst>
          </p:cNvPr>
          <p:cNvSpPr txBox="1"/>
          <p:nvPr/>
        </p:nvSpPr>
        <p:spPr>
          <a:xfrm>
            <a:off x="6060614" y="2499054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87" y="2697207"/>
            <a:ext cx="1084039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6639" y="1996440"/>
            <a:ext cx="6718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096000" y="1610069"/>
            <a:ext cx="42164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zh-CN" altLang="en-US" sz="5000" b="1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128258" y="1467367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517127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903421" y="3359504"/>
            <a:ext cx="904849" cy="603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5158955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7" y="124511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8" y="1426325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F92930-EF7D-440B-92E7-AC8BB5ABFB4F}"/>
              </a:ext>
            </a:extLst>
          </p:cNvPr>
          <p:cNvSpPr txBox="1"/>
          <p:nvPr/>
        </p:nvSpPr>
        <p:spPr>
          <a:xfrm>
            <a:off x="6003641" y="1760741"/>
            <a:ext cx="184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 dirty="0">
              <a:ln w="41275">
                <a:solidFill>
                  <a:srgbClr val="42B4AA"/>
                </a:solidFill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2" y="5158954"/>
            <a:ext cx="333375" cy="35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291" y="1116281"/>
            <a:ext cx="3913971" cy="1024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640" y="2143578"/>
            <a:ext cx="747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7255" y="2723326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F5830-B379-4145-B603-141AD6E806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6885" y="3230410"/>
            <a:ext cx="1061405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1410365" y="2308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nghe thầy đọc bao ngày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thơ đỏ nắng, xanh cây quanh nhà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chèo nghiêng mặt sông xa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như tiếng của bà năm xưa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trăng thở động tàu dừa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200" b="1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282857" y="452640"/>
            <a:ext cx="306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234" y="102334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23920" y="1512751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234" y="2048958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23920" y="2643224"/>
            <a:ext cx="55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ηư ǇΗĞng của bà wăm xưa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234" y="313643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47735" y="3668186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19233" y="421534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23920" y="475061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3729031" y="525617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Tǟần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53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51A69-10E2-4C77-8642-F1EADE779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358" y="2869853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496</Words>
  <Application>Microsoft Office PowerPoint</Application>
  <PresentationFormat>Widescreen</PresentationFormat>
  <Paragraphs>105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Arial</vt:lpstr>
      <vt:lpstr>Arial-Rounded</vt:lpstr>
      <vt:lpstr>Baloo</vt:lpstr>
      <vt:lpstr>Calibri</vt:lpstr>
      <vt:lpstr>等线</vt:lpstr>
      <vt:lpstr>Gloria Hallelujah</vt:lpstr>
      <vt:lpstr>HP001 4 hàng</vt:lpstr>
      <vt:lpstr>字魂70号-灵悦黑体</vt:lpstr>
      <vt:lpstr>包图主题2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2022-06-25T11:44:36Z</dcterms:created>
  <dcterms:modified xsi:type="dcterms:W3CDTF">2023-10-10T02:26:57Z</dcterms:modified>
</cp:coreProperties>
</file>