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5"/>
  </p:notesMasterIdLst>
  <p:sldIdLst>
    <p:sldId id="278" r:id="rId3"/>
    <p:sldId id="258" r:id="rId4"/>
    <p:sldId id="319" r:id="rId5"/>
    <p:sldId id="309" r:id="rId6"/>
    <p:sldId id="320" r:id="rId7"/>
    <p:sldId id="259" r:id="rId8"/>
    <p:sldId id="420" r:id="rId9"/>
    <p:sldId id="421" r:id="rId10"/>
    <p:sldId id="422" r:id="rId11"/>
    <p:sldId id="423" r:id="rId12"/>
    <p:sldId id="424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57E71-92F7-4681-BDFE-B9068E97D5D4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012D4-C627-41C8-8F43-A8A8AE4B4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86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0" y="1480855"/>
            <a:ext cx="265609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89031" y="-245841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519519" y="126579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9" y="-29632"/>
            <a:ext cx="467049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8" y="5089841"/>
            <a:ext cx="580177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32497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617182" y="5711659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883133"/>
            <a:ext cx="46377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3524" y="465468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5760012" y="212718"/>
            <a:ext cx="971255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2" y="-122842"/>
            <a:ext cx="547361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-267953" y="1820665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31131" y="2734913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5939930"/>
            <a:ext cx="10904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404390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3882976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8" y="5810306"/>
            <a:ext cx="825137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85769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220874" y="-28319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320277"/>
            <a:ext cx="943922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2" y="5545543"/>
            <a:ext cx="1190515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410342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3776933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34338" y="536423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9" y="5900505"/>
            <a:ext cx="609879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461285" y="5878319"/>
            <a:ext cx="953706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1" y="4774787"/>
            <a:ext cx="405505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5" y="-159103"/>
            <a:ext cx="58874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9095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9" y="1689576"/>
            <a:ext cx="341357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691156"/>
            <a:ext cx="22293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418068"/>
            <a:ext cx="267634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5165876"/>
            <a:ext cx="34587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1" y="4072509"/>
            <a:ext cx="547355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995677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6414486" y="5577668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7237913" y="1632989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8902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5668109" y="527116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6267194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784517"/>
            <a:ext cx="569648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663200"/>
            <a:ext cx="49686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3593400" y="432233"/>
            <a:ext cx="1957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4965481"/>
            <a:ext cx="213588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2579854" y="-181614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2684780" y="117853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9" y="6519025"/>
            <a:ext cx="375550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5635825"/>
            <a:ext cx="35787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5932336"/>
            <a:ext cx="717468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5787889"/>
            <a:ext cx="375504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9" y="1582451"/>
            <a:ext cx="742053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10" y="-145914"/>
            <a:ext cx="799096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6790084" y="6055587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3474355"/>
            <a:ext cx="66353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1" y="3541816"/>
            <a:ext cx="337456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"/>
          <p:cNvSpPr/>
          <p:nvPr/>
        </p:nvSpPr>
        <p:spPr>
          <a:xfrm>
            <a:off x="1059765" y="334759"/>
            <a:ext cx="375578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7054212" y="421853"/>
            <a:ext cx="780996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6" y="152023"/>
            <a:ext cx="440145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74209" y="1313939"/>
            <a:ext cx="910004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>
            <a:off x="307523" y="2049097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6229299"/>
            <a:ext cx="876846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3636693"/>
            <a:ext cx="676415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7" y="3507316"/>
            <a:ext cx="274505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5301988"/>
            <a:ext cx="663471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2444636" y="-2116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3" y="508350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7" y="5912183"/>
            <a:ext cx="95727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947846" y="391815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58574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4796476"/>
            <a:ext cx="274487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4579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82306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8231963" y="35748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76337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884233"/>
            <a:ext cx="3599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3599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405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2883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5367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2422712" y="-4717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7" y="63192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1" y="5912164"/>
            <a:ext cx="957223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589321" y="254581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60606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23F-96D0-42C1-88B3-0A8A347D314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74A7-D9DD-46CD-8894-3601743DF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69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83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3914F768-6D4C-410D-A6AB-AA3C9D9D738F}"/>
              </a:ext>
            </a:extLst>
          </p:cNvPr>
          <p:cNvSpPr txBox="1">
            <a:spLocks/>
          </p:cNvSpPr>
          <p:nvPr/>
        </p:nvSpPr>
        <p:spPr>
          <a:xfrm>
            <a:off x="1302281" y="3374532"/>
            <a:ext cx="6858000" cy="79393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1E87BE8-089C-43EC-8E4D-3C597175C225}"/>
              </a:ext>
            </a:extLst>
          </p:cNvPr>
          <p:cNvSpPr/>
          <p:nvPr/>
        </p:nvSpPr>
        <p:spPr>
          <a:xfrm>
            <a:off x="1731645" y="4419600"/>
            <a:ext cx="5999271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40: ÔN TẬP VÀ KỂ CHUYỆN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4C67685-B546-4725-8874-12D206EF6C0D}"/>
              </a:ext>
            </a:extLst>
          </p:cNvPr>
          <p:cNvSpPr txBox="1"/>
          <p:nvPr/>
        </p:nvSpPr>
        <p:spPr>
          <a:xfrm>
            <a:off x="897191" y="2497369"/>
            <a:ext cx="782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773616A-E216-49B1-B336-133A9C7533EC}"/>
              </a:ext>
            </a:extLst>
          </p:cNvPr>
          <p:cNvSpPr/>
          <p:nvPr/>
        </p:nvSpPr>
        <p:spPr>
          <a:xfrm>
            <a:off x="3014557" y="1308211"/>
            <a:ext cx="3114892" cy="415498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250" b="1" dirty="0" err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250" b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50" b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250" b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50" b="1" dirty="0" err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250" b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50" b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2250" b="1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80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751">
        <p14:window dir="vert"/>
        <p:sndAc>
          <p:stSnd>
            <p:snd r:embed="rId2" name="applause.wav"/>
          </p:stSnd>
        </p:sndAc>
      </p:transition>
    </mc:Choice>
    <mc:Fallback xmlns="">
      <p:transition spd="slow" advTm="11751">
        <p:fade/>
        <p:sndAc>
          <p:stSnd>
            <p:snd r:embed="rId7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914400"/>
            <a:ext cx="614512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812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3478" y="26035"/>
            <a:ext cx="6400800" cy="583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Hai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người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gấu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4BFA795-C947-4BAC-81E0-35E383112DE5}"/>
              </a:ext>
            </a:extLst>
          </p:cNvPr>
          <p:cNvSpPr txBox="1"/>
          <p:nvPr/>
        </p:nvSpPr>
        <p:spPr>
          <a:xfrm>
            <a:off x="1600200" y="5655733"/>
            <a:ext cx="6400800" cy="583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Họ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đã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gì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với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nhau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13607596"/>
      </p:ext>
    </p:extLst>
  </p:cSld>
  <p:clrMapOvr>
    <a:masterClrMapping/>
  </p:clrMapOvr>
  <p:transition advClick="0" advTm="9622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47534"/>
            <a:ext cx="3429000" cy="237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/>
          <a:srcRect t="2540"/>
          <a:stretch/>
        </p:blipFill>
        <p:spPr bwMode="auto">
          <a:xfrm>
            <a:off x="4953000" y="609600"/>
            <a:ext cx="343002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808054"/>
            <a:ext cx="3429000" cy="242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7600" y="3782654"/>
            <a:ext cx="3352800" cy="2411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5812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3478" y="26035"/>
            <a:ext cx="6400800" cy="583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Hai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người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gấu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1B3AE27-BBD6-4A09-86D6-93C729A2B5C8}"/>
              </a:ext>
            </a:extLst>
          </p:cNvPr>
          <p:cNvSpPr txBox="1"/>
          <p:nvPr/>
        </p:nvSpPr>
        <p:spPr>
          <a:xfrm>
            <a:off x="-838200" y="3075346"/>
            <a:ext cx="640080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Hai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người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đi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đâu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37D94C6-065B-478E-A23C-60B09D37A672}"/>
              </a:ext>
            </a:extLst>
          </p:cNvPr>
          <p:cNvSpPr txBox="1"/>
          <p:nvPr/>
        </p:nvSpPr>
        <p:spPr>
          <a:xfrm>
            <a:off x="3467614" y="3106390"/>
            <a:ext cx="640080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Họ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làm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gì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khi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nhìn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thấy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gấu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42DFEA1-9133-4DE2-B58E-192D266A65FE}"/>
              </a:ext>
            </a:extLst>
          </p:cNvPr>
          <p:cNvSpPr txBox="1"/>
          <p:nvPr/>
        </p:nvSpPr>
        <p:spPr>
          <a:xfrm>
            <a:off x="-838200" y="6270102"/>
            <a:ext cx="640080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Vì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sao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gấu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bỏ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đi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2F1525A-308D-45D8-AAF7-7C7DC07B60BC}"/>
              </a:ext>
            </a:extLst>
          </p:cNvPr>
          <p:cNvSpPr txBox="1"/>
          <p:nvPr/>
        </p:nvSpPr>
        <p:spPr>
          <a:xfrm>
            <a:off x="3403600" y="6281391"/>
            <a:ext cx="640080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Họ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đã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nói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gì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với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nhau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04074243"/>
      </p:ext>
    </p:extLst>
  </p:cSld>
  <p:clrMapOvr>
    <a:masterClrMapping/>
  </p:clrMapOvr>
  <p:transition advClick="0" advTm="20323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80655B3C-9A1D-4126-81C8-2A7B11A46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B892E0F-BFD4-4358-9EA3-F830BA069E82}"/>
              </a:ext>
            </a:extLst>
          </p:cNvPr>
          <p:cNvSpPr/>
          <p:nvPr/>
        </p:nvSpPr>
        <p:spPr>
          <a:xfrm>
            <a:off x="1370649" y="2192255"/>
            <a:ext cx="6911187" cy="1627369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75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 THẦY CÔ GIÁO </a:t>
            </a:r>
          </a:p>
          <a:p>
            <a:pPr algn="ctr"/>
            <a:r>
              <a:rPr lang="en-US" sz="3375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CÁC CON HỌC SINH </a:t>
            </a:r>
          </a:p>
          <a:p>
            <a:pPr algn="ctr"/>
            <a:r>
              <a:rPr lang="en-US" sz="3375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LUÔN MẠNH KHỎE, HẠNH PHÚC</a:t>
            </a:r>
          </a:p>
        </p:txBody>
      </p:sp>
    </p:spTree>
    <p:extLst>
      <p:ext uri="{BB962C8B-B14F-4D97-AF65-F5344CB8AC3E}">
        <p14:creationId xmlns:p14="http://schemas.microsoft.com/office/powerpoint/2010/main" val="61409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33"/>
    </mc:Choice>
    <mc:Fallback xmlns="">
      <p:transition spd="slow" advTm="813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905000"/>
            <a:ext cx="9144000" cy="15684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 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Nhím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ra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bãi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cỏ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tìm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cái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ăn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phấn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chấn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khi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thấy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vô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số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quả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chín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thơm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ngon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Nhím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vội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chạy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về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gọi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chồn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Cả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hai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quay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lại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ăn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đến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no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nê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91" b="89773" l="2604" r="89063">
                        <a14:foregroundMark x1="5729" y1="44318" x2="5729" y2="44318"/>
                        <a14:foregroundMark x1="2604" y1="47727" x2="2604" y2="4772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99505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5357A208-1004-4C57-874E-ECB4C2ED20F3}"/>
              </a:ext>
            </a:extLst>
          </p:cNvPr>
          <p:cNvCxnSpPr>
            <a:cxnSpLocks/>
          </p:cNvCxnSpPr>
          <p:nvPr/>
        </p:nvCxnSpPr>
        <p:spPr>
          <a:xfrm>
            <a:off x="609600" y="2438400"/>
            <a:ext cx="9144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96C7F854-7801-4205-9032-DA374AB3A1A9}"/>
              </a:ext>
            </a:extLst>
          </p:cNvPr>
          <p:cNvCxnSpPr>
            <a:cxnSpLocks/>
          </p:cNvCxnSpPr>
          <p:nvPr/>
        </p:nvCxnSpPr>
        <p:spPr>
          <a:xfrm>
            <a:off x="3962400" y="2410178"/>
            <a:ext cx="5334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F85B956A-DD13-43E1-9F6D-6EE610D94F0D}"/>
              </a:ext>
            </a:extLst>
          </p:cNvPr>
          <p:cNvCxnSpPr>
            <a:cxnSpLocks/>
          </p:cNvCxnSpPr>
          <p:nvPr/>
        </p:nvCxnSpPr>
        <p:spPr>
          <a:xfrm>
            <a:off x="2895600" y="2410178"/>
            <a:ext cx="5334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BA030313-FF45-4603-8D69-C683B2736A92}"/>
              </a:ext>
            </a:extLst>
          </p:cNvPr>
          <p:cNvCxnSpPr>
            <a:cxnSpLocks/>
          </p:cNvCxnSpPr>
          <p:nvPr/>
        </p:nvCxnSpPr>
        <p:spPr>
          <a:xfrm>
            <a:off x="4648200" y="2438400"/>
            <a:ext cx="5334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FC93E99-182B-4B0F-ADBC-696B43437671}"/>
              </a:ext>
            </a:extLst>
          </p:cNvPr>
          <p:cNvCxnSpPr>
            <a:cxnSpLocks/>
          </p:cNvCxnSpPr>
          <p:nvPr/>
        </p:nvCxnSpPr>
        <p:spPr>
          <a:xfrm>
            <a:off x="76200" y="2878667"/>
            <a:ext cx="6096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C9A8E22C-2CA9-48BE-8330-D3627BFF6E66}"/>
              </a:ext>
            </a:extLst>
          </p:cNvPr>
          <p:cNvCxnSpPr>
            <a:cxnSpLocks/>
          </p:cNvCxnSpPr>
          <p:nvPr/>
        </p:nvCxnSpPr>
        <p:spPr>
          <a:xfrm>
            <a:off x="4191000" y="2895600"/>
            <a:ext cx="9906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E3C21D20-F6E2-43D9-8DCC-AD5C733EE041}"/>
              </a:ext>
            </a:extLst>
          </p:cNvPr>
          <p:cNvCxnSpPr>
            <a:cxnSpLocks/>
          </p:cNvCxnSpPr>
          <p:nvPr/>
        </p:nvCxnSpPr>
        <p:spPr>
          <a:xfrm>
            <a:off x="5257800" y="2895600"/>
            <a:ext cx="9144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04D6F7F0-1189-479D-A950-BD8A49FF95E3}"/>
              </a:ext>
            </a:extLst>
          </p:cNvPr>
          <p:cNvCxnSpPr>
            <a:cxnSpLocks/>
          </p:cNvCxnSpPr>
          <p:nvPr/>
        </p:nvCxnSpPr>
        <p:spPr>
          <a:xfrm>
            <a:off x="6366934" y="2878667"/>
            <a:ext cx="948266" cy="1693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2A8590BC-6FB7-463C-8669-D455597AB214}"/>
              </a:ext>
            </a:extLst>
          </p:cNvPr>
          <p:cNvCxnSpPr>
            <a:cxnSpLocks/>
          </p:cNvCxnSpPr>
          <p:nvPr/>
        </p:nvCxnSpPr>
        <p:spPr>
          <a:xfrm>
            <a:off x="76200" y="3352800"/>
            <a:ext cx="381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BCB5D1B5-A41F-443B-9CEB-DAF94A2EA2DC}"/>
              </a:ext>
            </a:extLst>
          </p:cNvPr>
          <p:cNvCxnSpPr>
            <a:cxnSpLocks/>
          </p:cNvCxnSpPr>
          <p:nvPr/>
        </p:nvCxnSpPr>
        <p:spPr>
          <a:xfrm>
            <a:off x="3135489" y="3352800"/>
            <a:ext cx="5334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A64A0CD0-6DF0-4734-8F89-9390B4A17A5E}"/>
              </a:ext>
            </a:extLst>
          </p:cNvPr>
          <p:cNvCxnSpPr>
            <a:cxnSpLocks/>
          </p:cNvCxnSpPr>
          <p:nvPr/>
        </p:nvCxnSpPr>
        <p:spPr>
          <a:xfrm>
            <a:off x="3719689" y="3352800"/>
            <a:ext cx="48542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860C744F-B71C-421F-AFC1-5FA00E228D9C}"/>
              </a:ext>
            </a:extLst>
          </p:cNvPr>
          <p:cNvCxnSpPr>
            <a:cxnSpLocks/>
          </p:cNvCxnSpPr>
          <p:nvPr/>
        </p:nvCxnSpPr>
        <p:spPr>
          <a:xfrm>
            <a:off x="4419600" y="3352800"/>
            <a:ext cx="6858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712F6D5-E320-404A-B248-B8FC37EE6808}"/>
              </a:ext>
            </a:extLst>
          </p:cNvPr>
          <p:cNvSpPr txBox="1"/>
          <p:nvPr/>
        </p:nvSpPr>
        <p:spPr>
          <a:xfrm>
            <a:off x="304800" y="1905000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2A55D22-9514-4978-B299-47A5E2F69F45}"/>
              </a:ext>
            </a:extLst>
          </p:cNvPr>
          <p:cNvSpPr txBox="1"/>
          <p:nvPr/>
        </p:nvSpPr>
        <p:spPr>
          <a:xfrm>
            <a:off x="5715000" y="1927578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202F638-3D7F-421D-A418-06B681257AB2}"/>
              </a:ext>
            </a:extLst>
          </p:cNvPr>
          <p:cNvSpPr txBox="1"/>
          <p:nvPr/>
        </p:nvSpPr>
        <p:spPr>
          <a:xfrm>
            <a:off x="6114344" y="2430601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DD40B61-024D-4CEA-B561-B0EABEEADA71}"/>
              </a:ext>
            </a:extLst>
          </p:cNvPr>
          <p:cNvSpPr txBox="1"/>
          <p:nvPr/>
        </p:nvSpPr>
        <p:spPr>
          <a:xfrm>
            <a:off x="2801056" y="2900404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380B21B8-D6F7-4EA5-B362-7E2524441D70}"/>
              </a:ext>
            </a:extLst>
          </p:cNvPr>
          <p:cNvCxnSpPr>
            <a:cxnSpLocks/>
          </p:cNvCxnSpPr>
          <p:nvPr/>
        </p:nvCxnSpPr>
        <p:spPr>
          <a:xfrm>
            <a:off x="7467600" y="2895600"/>
            <a:ext cx="48542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AC3B3FF5-2501-477A-AB68-1A5CF80E36EC}"/>
              </a:ext>
            </a:extLst>
          </p:cNvPr>
          <p:cNvCxnSpPr/>
          <p:nvPr/>
        </p:nvCxnSpPr>
        <p:spPr>
          <a:xfrm flipH="1">
            <a:off x="8305800" y="2984600"/>
            <a:ext cx="76200" cy="4444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47A8A1F7-8AAA-4C49-B867-B91B56DFFED5}"/>
              </a:ext>
            </a:extLst>
          </p:cNvPr>
          <p:cNvCxnSpPr/>
          <p:nvPr/>
        </p:nvCxnSpPr>
        <p:spPr>
          <a:xfrm flipH="1">
            <a:off x="8229600" y="2984599"/>
            <a:ext cx="76200" cy="4444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DE0FF208-B502-4B29-B774-9D32EB1A351D}"/>
              </a:ext>
            </a:extLst>
          </p:cNvPr>
          <p:cNvCxnSpPr/>
          <p:nvPr/>
        </p:nvCxnSpPr>
        <p:spPr>
          <a:xfrm flipH="1">
            <a:off x="2967567" y="2954081"/>
            <a:ext cx="76200" cy="4444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56E9B78B-6817-4B5C-B64F-380935DEF98D}"/>
              </a:ext>
            </a:extLst>
          </p:cNvPr>
          <p:cNvCxnSpPr/>
          <p:nvPr/>
        </p:nvCxnSpPr>
        <p:spPr>
          <a:xfrm flipH="1">
            <a:off x="2891367" y="2954080"/>
            <a:ext cx="76200" cy="4444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F0BB8B77-1A61-491F-AB4A-170BAEA27DBE}"/>
              </a:ext>
            </a:extLst>
          </p:cNvPr>
          <p:cNvCxnSpPr/>
          <p:nvPr/>
        </p:nvCxnSpPr>
        <p:spPr>
          <a:xfrm flipH="1">
            <a:off x="6248400" y="2509681"/>
            <a:ext cx="76200" cy="4444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5C6B80DD-55B0-4664-856D-0C4CF2A9FF86}"/>
              </a:ext>
            </a:extLst>
          </p:cNvPr>
          <p:cNvCxnSpPr/>
          <p:nvPr/>
        </p:nvCxnSpPr>
        <p:spPr>
          <a:xfrm flipH="1">
            <a:off x="6172200" y="2509680"/>
            <a:ext cx="76200" cy="4444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70E4049B-3D5C-4322-8E7F-23D3DD71076D}"/>
              </a:ext>
            </a:extLst>
          </p:cNvPr>
          <p:cNvCxnSpPr/>
          <p:nvPr/>
        </p:nvCxnSpPr>
        <p:spPr>
          <a:xfrm flipH="1">
            <a:off x="5905500" y="1972733"/>
            <a:ext cx="76200" cy="4444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505405A5-2B03-4D48-99A5-B76D051A614C}"/>
              </a:ext>
            </a:extLst>
          </p:cNvPr>
          <p:cNvCxnSpPr/>
          <p:nvPr/>
        </p:nvCxnSpPr>
        <p:spPr>
          <a:xfrm flipH="1">
            <a:off x="5829300" y="1972732"/>
            <a:ext cx="76200" cy="4444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F703651C-71DC-4840-ABBC-098CC923AC27}"/>
              </a:ext>
            </a:extLst>
          </p:cNvPr>
          <p:cNvCxnSpPr/>
          <p:nvPr/>
        </p:nvCxnSpPr>
        <p:spPr>
          <a:xfrm flipH="1">
            <a:off x="5843411" y="3010001"/>
            <a:ext cx="76200" cy="4444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Click="0" advTm="10609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81438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12"/>
    </mc:Choice>
    <mc:Fallback xmlns="">
      <p:transition spd="slow" advTm="651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tu the ngoi">
            <a:extLst>
              <a:ext uri="{FF2B5EF4-FFF2-40B4-BE49-F238E27FC236}">
                <a16:creationId xmlns:a16="http://schemas.microsoft.com/office/drawing/2014/main" xmlns="" id="{371E63DA-1436-4C48-B0E3-5E8042F5FE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85800"/>
            <a:ext cx="4878388" cy="533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DBAF715-F32B-4C2B-91C5-AC67C96E2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7066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57"/>
    </mc:Choice>
    <mc:Fallback xmlns="">
      <p:transition spd="slow" advTm="1755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ages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7066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Whiteboard&#10;&#10;Description automatically generated">
            <a:extLst>
              <a:ext uri="{FF2B5EF4-FFF2-40B4-BE49-F238E27FC236}">
                <a16:creationId xmlns:a16="http://schemas.microsoft.com/office/drawing/2014/main" xmlns="" id="{178378ED-3579-4B0A-883F-B1FD3B21A3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34444" r="11525" b="41111"/>
          <a:stretch/>
        </p:blipFill>
        <p:spPr>
          <a:xfrm>
            <a:off x="990600" y="1066800"/>
            <a:ext cx="78486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87788"/>
      </p:ext>
    </p:extLst>
  </p:cSld>
  <p:clrMapOvr>
    <a:masterClrMapping/>
  </p:clrMapOvr>
  <p:transition advClick="0" advTm="6075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4343400" cy="301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/>
          <a:srcRect t="2540"/>
          <a:stretch/>
        </p:blipFill>
        <p:spPr bwMode="auto">
          <a:xfrm>
            <a:off x="4648200" y="431378"/>
            <a:ext cx="4876800" cy="317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33800"/>
            <a:ext cx="4419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679403"/>
            <a:ext cx="4419600" cy="317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5812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3478" y="26035"/>
            <a:ext cx="6400800" cy="583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Hai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người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gấu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advClick="0" advTm="9477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990600"/>
            <a:ext cx="5715000" cy="3961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812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3478" y="26035"/>
            <a:ext cx="6400800" cy="583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Hai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người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gấu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CD81607-0DE4-4C5E-8CC8-6DA7E7D67425}"/>
              </a:ext>
            </a:extLst>
          </p:cNvPr>
          <p:cNvSpPr txBox="1"/>
          <p:nvPr/>
        </p:nvSpPr>
        <p:spPr>
          <a:xfrm>
            <a:off x="1447800" y="5040926"/>
            <a:ext cx="6400800" cy="583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Hai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người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đâu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4067602"/>
      </p:ext>
    </p:extLst>
  </p:cSld>
  <p:clrMapOvr>
    <a:masterClrMapping/>
  </p:clrMapOvr>
  <p:transition advClick="0" advTm="10993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/>
          <a:srcRect t="2540"/>
          <a:stretch/>
        </p:blipFill>
        <p:spPr bwMode="auto">
          <a:xfrm>
            <a:off x="1676400" y="762000"/>
            <a:ext cx="6400800" cy="417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812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3478" y="26035"/>
            <a:ext cx="6400800" cy="583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Hai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người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gấu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E82A42D-0553-497E-ACBE-6FC3CDF0AE49}"/>
              </a:ext>
            </a:extLst>
          </p:cNvPr>
          <p:cNvSpPr txBox="1"/>
          <p:nvPr/>
        </p:nvSpPr>
        <p:spPr>
          <a:xfrm>
            <a:off x="1447800" y="5257800"/>
            <a:ext cx="6400800" cy="583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Họ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làm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gì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khi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nhìn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thấy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gấu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35924468"/>
      </p:ext>
    </p:extLst>
  </p:cSld>
  <p:clrMapOvr>
    <a:masterClrMapping/>
  </p:clrMapOvr>
  <p:transition advClick="0" advTm="10993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8775" y="838200"/>
            <a:ext cx="66294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812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3478" y="26035"/>
            <a:ext cx="6400800" cy="583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Hai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người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gấu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9477012-D675-4714-9804-466D06ECC45E}"/>
              </a:ext>
            </a:extLst>
          </p:cNvPr>
          <p:cNvSpPr txBox="1"/>
          <p:nvPr/>
        </p:nvSpPr>
        <p:spPr>
          <a:xfrm>
            <a:off x="1628775" y="5770033"/>
            <a:ext cx="6400800" cy="583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Vì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sao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gấu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bỏ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46660890"/>
      </p:ext>
    </p:extLst>
  </p:cSld>
  <p:clrMapOvr>
    <a:masterClrMapping/>
  </p:clrMapOvr>
  <p:transition advClick="0" advTm="6465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|16.3|1.1|62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183</Words>
  <Application>Microsoft Office PowerPoint</Application>
  <PresentationFormat>On-screen Show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Aumerle template</vt:lpstr>
      <vt:lpstr>PowerPoint Presentation</vt:lpstr>
      <vt:lpstr>PowerPoint Presentation</vt:lpstr>
      <vt:lpstr>THƯ GIÃN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AutoBVT</cp:lastModifiedBy>
  <cp:revision>18</cp:revision>
  <dcterms:created xsi:type="dcterms:W3CDTF">2020-08-12T11:52:00Z</dcterms:created>
  <dcterms:modified xsi:type="dcterms:W3CDTF">2023-11-09T01:40:55Z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