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5" r:id="rId2"/>
    <p:sldId id="289" r:id="rId3"/>
    <p:sldId id="273" r:id="rId4"/>
    <p:sldId id="321" r:id="rId5"/>
    <p:sldId id="302" r:id="rId6"/>
    <p:sldId id="303" r:id="rId7"/>
    <p:sldId id="313" r:id="rId8"/>
    <p:sldId id="320" r:id="rId9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1F2"/>
    <a:srgbClr val="DCF8F7"/>
    <a:srgbClr val="FF972F"/>
    <a:srgbClr val="97E232"/>
    <a:srgbClr val="FFFF97"/>
    <a:srgbClr val="FF3399"/>
    <a:srgbClr val="FF6600"/>
    <a:srgbClr val="ECF763"/>
    <a:srgbClr val="EFF87C"/>
    <a:srgbClr val="EA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63" autoAdjust="0"/>
  </p:normalViewPr>
  <p:slideViewPr>
    <p:cSldViewPr>
      <p:cViewPr varScale="1">
        <p:scale>
          <a:sx n="71" d="100"/>
          <a:sy n="71" d="100"/>
        </p:scale>
        <p:origin x="-684" y="-90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C521-8BB2-447E-A210-7269D75CCBE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AB91-A8C2-45A2-A8DC-9C24C78B8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6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7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4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6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8667-E865-4580-9C06-63F58C228D5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7058"/>
            <a:ext cx="12177145" cy="684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A95FEC4-5E8F-2B41-A234-3EB767D7F7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19" y="228600"/>
            <a:ext cx="7207238" cy="36125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89919" y="5027908"/>
            <a:ext cx="33932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Toán_trang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66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3338" y="609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latin typeface="+mj-lt"/>
              </a:rPr>
              <a:t>Bài</a:t>
            </a:r>
            <a:r>
              <a:rPr lang="vi-VN" sz="5400" dirty="0" smtClean="0">
                <a:latin typeface="+mj-lt"/>
              </a:rPr>
              <a:t> </a:t>
            </a:r>
            <a:r>
              <a:rPr lang="vi-VN" sz="5400" b="1" dirty="0" smtClean="0">
                <a:latin typeface="+mj-lt"/>
              </a:rPr>
              <a:t>10</a:t>
            </a:r>
            <a:endParaRPr lang="en-US" sz="5400" b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065" y="-31532"/>
            <a:ext cx="4988774" cy="686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9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08"/>
    </mc:Choice>
    <mc:Fallback xmlns="">
      <p:transition spd="slow" advTm="211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5534" y="372785"/>
            <a:ext cx="11374185" cy="846415"/>
            <a:chOff x="559883" y="346364"/>
            <a:chExt cx="11374185" cy="846415"/>
          </a:xfrm>
        </p:grpSpPr>
        <p:sp>
          <p:nvSpPr>
            <p:cNvPr id="2" name="Oval 1"/>
            <p:cNvSpPr/>
            <p:nvPr/>
          </p:nvSpPr>
          <p:spPr>
            <a:xfrm>
              <a:off x="559883" y="346364"/>
              <a:ext cx="822960" cy="82296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5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20943" y="423338"/>
              <a:ext cx="10513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endParaRPr lang="en-US" sz="440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10354"/>
              </p:ext>
            </p:extLst>
          </p:nvPr>
        </p:nvGraphicFramePr>
        <p:xfrm>
          <a:off x="289719" y="2133600"/>
          <a:ext cx="11125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/>
                <a:gridCol w="1854200"/>
                <a:gridCol w="1854200"/>
                <a:gridCol w="1854200"/>
                <a:gridCol w="1854200"/>
                <a:gridCol w="1854200"/>
              </a:tblGrid>
              <a:tr h="990600">
                <a:tc rowSpan="2"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633028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07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95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383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433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 b="16826"/>
          <a:stretch/>
        </p:blipFill>
        <p:spPr>
          <a:xfrm>
            <a:off x="4529417" y="4162250"/>
            <a:ext cx="902234" cy="881837"/>
          </a:xfrm>
          <a:prstGeom prst="rect">
            <a:avLst/>
          </a:prstGeom>
        </p:spPr>
      </p:pic>
      <p:pic>
        <p:nvPicPr>
          <p:cNvPr id="1026" name="n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7" b="9404"/>
          <a:stretch/>
        </p:blipFill>
        <p:spPr bwMode="auto">
          <a:xfrm>
            <a:off x="6210397" y="4185859"/>
            <a:ext cx="1153102" cy="8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v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9"/>
          <a:stretch/>
        </p:blipFill>
        <p:spPr>
          <a:xfrm>
            <a:off x="8141381" y="4190617"/>
            <a:ext cx="927637" cy="844988"/>
          </a:xfrm>
          <a:prstGeom prst="rect">
            <a:avLst/>
          </a:prstGeom>
        </p:spPr>
      </p:pic>
      <p:pic>
        <p:nvPicPr>
          <p:cNvPr id="9" name="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19" y="3976914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69"/>
    </mc:Choice>
    <mc:Fallback xmlns="">
      <p:transition spd="slow" advTm="111969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triggerEvt type="onClick" time="61568" objId="5"/>
        <p14:triggerEvt type="onClick" time="65880" objId="1026"/>
        <p14:triggerEvt type="onClick" time="69951" objId="8"/>
        <p14:triggerEvt type="onClick" time="74071" objId="9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6780" y="1317472"/>
            <a:ext cx="11023477" cy="2362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91442" y="152400"/>
            <a:ext cx="11252077" cy="1200329"/>
            <a:chOff x="597667" y="326926"/>
            <a:chExt cx="11252077" cy="1200329"/>
          </a:xfrm>
        </p:grpSpPr>
        <p:sp>
          <p:nvSpPr>
            <p:cNvPr id="44" name="Oval 43"/>
            <p:cNvSpPr/>
            <p:nvPr/>
          </p:nvSpPr>
          <p:spPr>
            <a:xfrm>
              <a:off x="597667" y="519033"/>
              <a:ext cx="822960" cy="82296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  <a:endParaRPr lang="en-US" sz="5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2696" y="326926"/>
              <a:ext cx="10387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4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a) </a:t>
              </a:r>
              <a:r>
                <a:rPr lang="en-US" sz="48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Tính</a:t>
              </a:r>
              <a:r>
                <a:rPr lang="en-US" sz="4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8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nhẩm</a:t>
              </a:r>
              <a:endParaRPr lang="en-U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33450" y="1371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+ 7 =  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9319" y="22860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+ 8 =  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56919" y="1371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+ 8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38319" y="1371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+ 5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138319" y="22860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+ 7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3900" y="22860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+ 7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964960" y="1383209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965740" y="2324100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90100" y="1398449"/>
            <a:ext cx="97780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490880" y="2339340"/>
            <a:ext cx="9770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0188099" y="1413689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0188879" y="2354580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5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51"/>
    </mc:Choice>
    <mc:Fallback xmlns="">
      <p:transition spd="slow" advTm="510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94519" y="2179499"/>
            <a:ext cx="11023477" cy="2392501"/>
          </a:xfrm>
          <a:prstGeom prst="roundRect">
            <a:avLst/>
          </a:prstGeom>
          <a:solidFill>
            <a:srgbClr val="CA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46919" y="533400"/>
            <a:ext cx="1038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4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2336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3024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4094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4680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598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86239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23360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30240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40940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5980" y="3594556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86239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83366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54054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5124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9628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96539" y="2438400"/>
            <a:ext cx="111838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83366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4054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65124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65710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096280" y="358884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0296539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09628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91840" y="358213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87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57"/>
    </mc:Choice>
    <mc:Fallback xmlns="">
      <p:transition spd="slow" advTm="820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6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437826" y="224307"/>
            <a:ext cx="690093" cy="6900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7101" y="914400"/>
            <a:ext cx="1296229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en-US" sz="4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9955" y="903846"/>
            <a:ext cx="1296229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en-US" sz="4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66119" y="2536371"/>
            <a:ext cx="45975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+ 1 + 2 =  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49346" y="2589711"/>
            <a:ext cx="731520" cy="731520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66719" y="2199246"/>
            <a:ext cx="4419600" cy="1447800"/>
          </a:xfrm>
          <a:prstGeom prst="roundRect">
            <a:avLst/>
          </a:prstGeom>
          <a:solidFill>
            <a:srgbClr val="FFF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	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  <a:p>
            <a:pPr algn="just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4 + 2 = 6</a:t>
            </a:r>
            <a:endParaRPr 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13719" y="152400"/>
            <a:ext cx="9906000" cy="38862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90655" y="4038600"/>
            <a:ext cx="222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Tính: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31700" y="5334000"/>
            <a:ext cx="3210819" cy="914400"/>
          </a:xfrm>
          <a:prstGeom prst="roundRect">
            <a:avLst/>
          </a:prstGeom>
          <a:solidFill>
            <a:srgbClr val="97E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+ 2 + 2 = ?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109119" y="5457371"/>
            <a:ext cx="365760" cy="731520"/>
          </a:xfrm>
          <a:prstGeom prst="roundRect">
            <a:avLst/>
          </a:prstGeom>
          <a:solidFill>
            <a:srgbClr val="97E23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341900" y="5334000"/>
            <a:ext cx="3415419" cy="914400"/>
          </a:xfrm>
          <a:prstGeom prst="roundRect">
            <a:avLst/>
          </a:prstGeom>
          <a:solidFill>
            <a:srgbClr val="97E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+ 3 + 5 = ?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884483" y="5410200"/>
            <a:ext cx="831273" cy="731520"/>
          </a:xfrm>
          <a:prstGeom prst="roundRect">
            <a:avLst/>
          </a:prstGeom>
          <a:solidFill>
            <a:srgbClr val="97E23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380500" y="5334000"/>
            <a:ext cx="3415419" cy="914400"/>
          </a:xfrm>
          <a:prstGeom prst="roundRect">
            <a:avLst/>
          </a:prstGeom>
          <a:solidFill>
            <a:srgbClr val="97E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+ 4 + 0 = ?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026332" y="5410200"/>
            <a:ext cx="831273" cy="731520"/>
          </a:xfrm>
          <a:prstGeom prst="roundRect">
            <a:avLst/>
          </a:prstGeom>
          <a:solidFill>
            <a:srgbClr val="97E23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19" y="457200"/>
            <a:ext cx="2743200" cy="1482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747" y="441878"/>
            <a:ext cx="1210712" cy="16353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184" y="466995"/>
            <a:ext cx="1841500" cy="14822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080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951"/>
    </mc:Choice>
    <mc:Fallback xmlns="">
      <p:transition spd="slow" advTm="1499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1" grpId="0" animBg="1"/>
      <p:bldP spid="3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13519" y="250374"/>
            <a:ext cx="11658600" cy="715401"/>
            <a:chOff x="597668" y="449759"/>
            <a:chExt cx="11658600" cy="715401"/>
          </a:xfrm>
        </p:grpSpPr>
        <p:sp>
          <p:nvSpPr>
            <p:cNvPr id="44" name="Oval 43"/>
            <p:cNvSpPr/>
            <p:nvPr/>
          </p:nvSpPr>
          <p:spPr>
            <a:xfrm>
              <a:off x="597668" y="449759"/>
              <a:ext cx="690093" cy="69009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 sz="4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5820" y="580385"/>
              <a:ext cx="10920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Tìm những quả bóng ghi phép tính có kết quả bằng 10</a:t>
              </a:r>
              <a:endParaRPr lang="en-US" sz="320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519" y="882410"/>
            <a:ext cx="6934200" cy="589559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769166">
            <a:off x="3702223" y="1263123"/>
            <a:ext cx="978408" cy="371103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769166">
            <a:off x="5910637" y="1896869"/>
            <a:ext cx="978408" cy="371103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5077451">
            <a:off x="4933781" y="3918720"/>
            <a:ext cx="978408" cy="371103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26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3"/>
    </mc:Choice>
    <mc:Fallback xmlns="">
      <p:transition spd="slow" advTm="1010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13519" y="250374"/>
            <a:ext cx="11658600" cy="740226"/>
            <a:chOff x="597668" y="449759"/>
            <a:chExt cx="11658600" cy="740226"/>
          </a:xfrm>
        </p:grpSpPr>
        <p:sp>
          <p:nvSpPr>
            <p:cNvPr id="44" name="Oval 43"/>
            <p:cNvSpPr/>
            <p:nvPr/>
          </p:nvSpPr>
          <p:spPr>
            <a:xfrm>
              <a:off x="597668" y="449759"/>
              <a:ext cx="690093" cy="69009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5</a:t>
              </a:r>
              <a:endParaRPr lang="en-US" sz="4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5820" y="482099"/>
              <a:ext cx="109204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Số?</a:t>
              </a:r>
              <a:endParaRPr lang="en-US" sz="400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4719" y="282714"/>
            <a:ext cx="9967119" cy="629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699919" y="5029200"/>
            <a:ext cx="471714" cy="427765"/>
          </a:xfrm>
          <a:prstGeom prst="round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00416" y="4455068"/>
            <a:ext cx="499503" cy="427765"/>
          </a:xfrm>
          <a:prstGeom prst="round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80719" y="3880936"/>
            <a:ext cx="866502" cy="427765"/>
          </a:xfrm>
          <a:prstGeom prst="round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59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25"/>
    </mc:Choice>
    <mc:Fallback xmlns="">
      <p:transition spd="slow" advTm="77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18"/>
          <a:stretch/>
        </p:blipFill>
        <p:spPr>
          <a:xfrm>
            <a:off x="2347119" y="222126"/>
            <a:ext cx="8041514" cy="66358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2919" y="1143000"/>
            <a:ext cx="3886200" cy="269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Củng cố</a:t>
            </a:r>
          </a:p>
          <a:p>
            <a:pPr algn="ctr">
              <a:lnSpc>
                <a:spcPct val="150000"/>
              </a:lnSpc>
            </a:pPr>
            <a:r>
              <a:rPr lang="en-US" sz="6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53140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73"/>
    </mc:Choice>
    <mc:Fallback xmlns="">
      <p:transition spd="slow" advTm="21273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3.7|3.6|3.7|3.5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11.7|15|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4|21|27.1|16.3|12.2|9.1|1.1|0.9|0.7|17.2|9.3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9.9|0.8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2|13.2|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164</Words>
  <Application>Microsoft Office PowerPoint</Application>
  <PresentationFormat>Custom</PresentationFormat>
  <Paragraphs>92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260</cp:revision>
  <dcterms:created xsi:type="dcterms:W3CDTF">2021-05-23T10:25:42Z</dcterms:created>
  <dcterms:modified xsi:type="dcterms:W3CDTF">2022-09-29T06:48:39Z</dcterms:modified>
</cp:coreProperties>
</file>