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397" r:id="rId2"/>
    <p:sldId id="401" r:id="rId3"/>
    <p:sldId id="367" r:id="rId4"/>
    <p:sldId id="402" r:id="rId5"/>
    <p:sldId id="370" r:id="rId6"/>
    <p:sldId id="372" r:id="rId7"/>
    <p:sldId id="373" r:id="rId8"/>
    <p:sldId id="39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11A36F-3424-4CFC-8E49-6E20019B1008}" type="datetimeFigureOut">
              <a:rPr lang="en-US" smtClean="0"/>
              <a:t>10/11/2022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89CD3F-2183-41D3-A978-847ACB28B1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5086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888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8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838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278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E87922-1F16-4146-86AD-B28C5A95BE0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412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89CD3F-2183-41D3-A978-847ACB28B1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194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EBB5D4-1C09-4BDC-A027-D7590F4C8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1192AE0-8E04-4EA8-8789-BEFBEF4CA6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2B412D-CEF6-49BE-B04E-3AE14DDEA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7CED22-C00A-4B41-817F-D618D5566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118A-34F3-49EA-83E9-BCA025306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746044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482F01-534E-4A5A-8BB8-552A0EB37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38FD9CC-1136-4FE3-AB8C-A136F9DD7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8A9E7D-D105-4BDD-846B-BC0DAFD7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F3E2BE-E080-420B-8288-6B95AAC70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1850523-7054-4CEE-ABBC-DA9101F6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80751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A219AE3-5539-4480-AFC6-70ED425D0D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A1F140-BA40-43C3-9C66-D1E03B7F95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90F13B-69E3-4395-A144-0891094E3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2DAA03-72C4-43D4-9739-7E5852DE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6283D9C-8B49-491A-9975-221D04996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089162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EFBC9-D223-46B3-947E-67294E018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2828E3-4546-4A1A-AA62-3ADD19ECC9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FC284A-BD95-428B-9B6F-1D7903E92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F1BCC9-8F36-4D7F-82B5-06B5144DE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FB7BB1-36C8-40E5-B1C1-A2292D3A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690647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BAA971-54E7-4FCE-8F3D-C59C5570F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901AE51-F535-4D3D-A4B6-CDCECC5C4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BCD8B56-3333-4924-97C8-90BA5A0D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78CF9D-3AC2-4DDB-A9D6-EDBE06F3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FD9165-0FA2-4E7B-B96E-A0BA9076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447034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E89EE2-DDB9-480B-82DB-3FDCB3B8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1DD91A-D500-4BA8-9AAB-76FB417142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8786C68-5CF3-4E81-B230-175C7BD293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52FB20-D502-4E29-BB5B-69EDCDF79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4D0DD2-8905-43B9-8AB2-16BB62298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68570F-195B-457E-B51D-4902FBB11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781739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57A326-142D-4640-B016-632A84FEA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C93AE08-316A-4593-9C3D-158B9BA7F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E995476-02E4-4BCC-B274-F8381DC629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F6422D2-0406-46E9-B3ED-986F15092C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976E2EB-3BCF-4F93-80A7-D707A14D69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74F111-56CD-4E96-86F9-9C8A85EDD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7A2F6ED-F4FD-49D9-BE1C-92141EE19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C390E7-BD97-4DF8-BA07-212DDF00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05912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28442F-2238-48EA-ABED-A08E98C4C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5AB842B-4894-4573-9E43-3DC52640B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1838844-BA5A-4705-8004-70D965D72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269F6D-45BC-4CDD-B3F9-5F0BFF6C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3762" y="0"/>
            <a:ext cx="1593762" cy="159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01120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D565CE0-0F8E-4F11-B659-2BEF7B234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1BB8654-1F19-4758-AE73-3DC85C89F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0346A-401D-4D5F-BA67-FA62703E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44135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33C337-61C9-4B42-9CAC-42EB0AAEC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CFAC66-8C37-49E8-8672-510965665C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A239439-8146-47F1-ADF3-BF26337FA8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F4C04F-986B-4000-801A-2D84D010D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AC72FF8-B1A9-48DD-A888-CEBEC1FB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286FCC8-6146-423D-8804-9DAD615AA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137042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17DED49-AB26-4658-BFF9-312A497FF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50F096A-BE01-486A-858D-EB6B1E5FE4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995D07-61CD-4943-B942-D9F17B4BD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9532BF5-54EA-499C-A0D8-2BF0B2BD9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A303D2-B63D-4125-9356-7C13DC05C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9AF85C-1F01-417A-829B-4D0CCB2A8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57792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97C6E1-0462-4756-AD2D-2297276D1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B45894-9C45-45DA-8507-3715A5EA51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D6023B3-5B31-4C40-9078-DE509E0619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95B16-B2C5-4816-BAC6-EF93849ABAF8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5ECB2F-0BC8-4E34-9252-3B6A4F251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82F9DD-0354-43EC-AA5E-7CCB407CD2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1B1452-793B-4D42-A4DF-B536F35ADC8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280160" y="3319975"/>
            <a:ext cx="2897945" cy="20398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547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3" r="17500"/>
          <a:stretch/>
        </p:blipFill>
        <p:spPr>
          <a:xfrm>
            <a:off x="0" y="-1"/>
            <a:ext cx="12199716" cy="6849459"/>
          </a:xfrm>
          <a:prstGeom prst="rect">
            <a:avLst/>
          </a:prstGeom>
        </p:spPr>
      </p:pic>
      <p:pic>
        <p:nvPicPr>
          <p:cNvPr id="12" name="Masetti - Our Own Heaven">
            <a:hlinkClick r:id="" action="ppaction://media"/>
            <a:extLst>
              <a:ext uri="{FF2B5EF4-FFF2-40B4-BE49-F238E27FC236}">
                <a16:creationId xmlns:a16="http://schemas.microsoft.com/office/drawing/2014/main" id="{BCBDBF1F-5A08-4BC1-A338-A852288EE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143000" y="1333942"/>
            <a:ext cx="406400" cy="406400"/>
          </a:xfrm>
          <a:prstGeom prst="rect">
            <a:avLst/>
          </a:prstGeom>
        </p:spPr>
      </p:pic>
      <p:pic>
        <p:nvPicPr>
          <p:cNvPr id="1028" name="Picture 4" descr="SAIL OF A SEAGULL☜(ﾟヮﾟ☜) - App Lab - Code.or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61112"/>
            <a:ext cx="12192000" cy="158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oat Sticker GIF by Animated Stickers | Gfycat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409" y="3673741"/>
            <a:ext cx="3790121" cy="379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4E763D-7C32-407C-AF2A-40A412DA8A1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2977" y="1524794"/>
            <a:ext cx="7541406" cy="10242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42EF65-A154-44AF-90B3-9A49D297554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12977" y="2598274"/>
            <a:ext cx="851075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9834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6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72175 -0.0044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9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1" y="2768957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KHÁM PHÁ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8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28789" y="549124"/>
            <a:ext cx="11887200" cy="610766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986438" y="135040"/>
            <a:ext cx="2717442" cy="82817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1" t="3051" r="23469" b="47326"/>
          <a:stretch/>
        </p:blipFill>
        <p:spPr>
          <a:xfrm flipH="1">
            <a:off x="9703521" y="3551766"/>
            <a:ext cx="1628701" cy="2848504"/>
          </a:xfrm>
          <a:prstGeom prst="rect">
            <a:avLst/>
          </a:prstGeom>
        </p:spPr>
      </p:pic>
      <p:sp>
        <p:nvSpPr>
          <p:cNvPr id="15" name="Oval Callout 14"/>
          <p:cNvSpPr/>
          <p:nvPr/>
        </p:nvSpPr>
        <p:spPr>
          <a:xfrm>
            <a:off x="9169473" y="1127760"/>
            <a:ext cx="2893738" cy="2276795"/>
          </a:xfrm>
          <a:prstGeom prst="wedgeEllipseCallout">
            <a:avLst>
              <a:gd name="adj1" fmla="val 233"/>
              <a:gd name="adj2" fmla="val 64162"/>
            </a:avLst>
          </a:prstGeom>
          <a:solidFill>
            <a:schemeClr val="bg1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2038E-F5A2-4DA7-B206-609A7A50CDE0}"/>
              </a:ext>
            </a:extLst>
          </p:cNvPr>
          <p:cNvSpPr txBox="1"/>
          <p:nvPr/>
        </p:nvSpPr>
        <p:spPr>
          <a:xfrm>
            <a:off x="629920" y="1262128"/>
            <a:ext cx="8097520" cy="13060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6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4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lần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Hỏi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Mai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mấy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AFBBCD-8470-4BF9-B14F-9DAE0F7296FA}"/>
              </a:ext>
            </a:extLst>
          </p:cNvPr>
          <p:cNvSpPr txBox="1"/>
          <p:nvPr/>
        </p:nvSpPr>
        <p:spPr>
          <a:xfrm>
            <a:off x="807100" y="25681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2C0F9F-C061-4F47-B508-44D9FB655AEB}"/>
              </a:ext>
            </a:extLst>
          </p:cNvPr>
          <p:cNvSpPr txBox="1"/>
          <p:nvPr/>
        </p:nvSpPr>
        <p:spPr>
          <a:xfrm>
            <a:off x="397119" y="36675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Việt</a:t>
            </a: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BD3D23E-5630-4946-B3B3-8110C482A697}"/>
              </a:ext>
            </a:extLst>
          </p:cNvPr>
          <p:cNvGrpSpPr/>
          <p:nvPr/>
        </p:nvGrpSpPr>
        <p:grpSpPr>
          <a:xfrm>
            <a:off x="1422400" y="3866303"/>
            <a:ext cx="985520" cy="289136"/>
            <a:chOff x="1635760" y="3834630"/>
            <a:chExt cx="781700" cy="248724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74125B-CE0C-43B4-8E54-58BDAF72ACD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45A3202-FD82-4DC5-8B53-20FE4E0686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8F291C06-E0F4-467C-87A6-522D3E11BF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F42A64C6-4509-4442-9C7A-0F2B686E0AB9}"/>
              </a:ext>
            </a:extLst>
          </p:cNvPr>
          <p:cNvSpPr txBox="1"/>
          <p:nvPr/>
        </p:nvSpPr>
        <p:spPr>
          <a:xfrm>
            <a:off x="1499809" y="34313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A5C480-30D2-4EE3-B863-3985B5E41115}"/>
              </a:ext>
            </a:extLst>
          </p:cNvPr>
          <p:cNvSpPr txBox="1"/>
          <p:nvPr/>
        </p:nvSpPr>
        <p:spPr>
          <a:xfrm>
            <a:off x="382208" y="449781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D8A7310-CCEF-4C01-A3C2-4195072B3004}"/>
              </a:ext>
            </a:extLst>
          </p:cNvPr>
          <p:cNvGrpSpPr/>
          <p:nvPr/>
        </p:nvGrpSpPr>
        <p:grpSpPr>
          <a:xfrm>
            <a:off x="1425414" y="4711583"/>
            <a:ext cx="3885609" cy="302070"/>
            <a:chOff x="1441223" y="4701205"/>
            <a:chExt cx="3885609" cy="30207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D543997-07B4-4C2A-8358-5D8F349BBCBE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A2F0E5CB-0643-4591-B060-FDBFB777BD4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8EB0F7FF-592F-4FFF-BE3D-54189CD587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F0E8FC88-747E-473A-91BE-266E6D00B6F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7D91411-A1A2-4E19-B5E0-D167F18D7C72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C624584E-B258-4513-ADF7-82D4518B2F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3D7A0CB1-D748-4158-BEDE-CA613AA64FA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6107A164-13DF-4443-AAE4-96112344C5B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382934-4A9D-4E54-9FBE-1F5AAAD8D058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4B7AD948-1EF9-42E7-A0BB-7D05862305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F843C054-F1A5-4AE5-A4A3-BF779FFB12E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5147B9FE-7123-462B-88AC-C8526AFD5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A6F3F42E-4B8D-4D73-8127-041B4B5CDBD0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5BF5BEBA-44ED-401A-A4C0-7F2A7CEA4D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31FD218-15B6-4961-892E-3109131F446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6CFDDAF8-F62E-4006-A557-4C6178B380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7B370DA-2F5F-4CBA-AA54-947B9E6872F4}"/>
              </a:ext>
            </a:extLst>
          </p:cNvPr>
          <p:cNvCxnSpPr>
            <a:cxnSpLocks/>
          </p:cNvCxnSpPr>
          <p:nvPr/>
        </p:nvCxnSpPr>
        <p:spPr>
          <a:xfrm flipH="1">
            <a:off x="1441223" y="41554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415DFB6-6E00-40AB-838A-B77B5056735C}"/>
              </a:ext>
            </a:extLst>
          </p:cNvPr>
          <p:cNvCxnSpPr>
            <a:cxnSpLocks/>
          </p:cNvCxnSpPr>
          <p:nvPr/>
        </p:nvCxnSpPr>
        <p:spPr>
          <a:xfrm flipH="1">
            <a:off x="2418662" y="41905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Left Brace 54">
            <a:extLst>
              <a:ext uri="{FF2B5EF4-FFF2-40B4-BE49-F238E27FC236}">
                <a16:creationId xmlns:a16="http://schemas.microsoft.com/office/drawing/2014/main" id="{239CBDB4-4B4F-4ABE-B988-13D714CA026A}"/>
              </a:ext>
            </a:extLst>
          </p:cNvPr>
          <p:cNvSpPr/>
          <p:nvPr/>
        </p:nvSpPr>
        <p:spPr>
          <a:xfrm rot="16200000">
            <a:off x="3259405" y="32589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0C8DE80-A387-4106-8FAC-2CA2ECBB78CA}"/>
              </a:ext>
            </a:extLst>
          </p:cNvPr>
          <p:cNvSpPr txBox="1"/>
          <p:nvPr/>
        </p:nvSpPr>
        <p:spPr>
          <a:xfrm>
            <a:off x="3042301" y="53649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C40B8E11-B8D6-4201-A131-B2C084A84D93}"/>
              </a:ext>
            </a:extLst>
          </p:cNvPr>
          <p:cNvSpPr/>
          <p:nvPr/>
        </p:nvSpPr>
        <p:spPr>
          <a:xfrm>
            <a:off x="5527856" y="2971767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8A8D3D9-B3F8-4BC7-AE3D-8187B654E7DA}"/>
              </a:ext>
            </a:extLst>
          </p:cNvPr>
          <p:cNvSpPr txBox="1"/>
          <p:nvPr/>
        </p:nvSpPr>
        <p:spPr>
          <a:xfrm>
            <a:off x="5546678" y="3551766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Mai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có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FAF2B2E-5BA2-4F7C-B69A-00C7C194B951}"/>
              </a:ext>
            </a:extLst>
          </p:cNvPr>
          <p:cNvSpPr txBox="1"/>
          <p:nvPr/>
        </p:nvSpPr>
        <p:spPr>
          <a:xfrm>
            <a:off x="5710228" y="4074217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6 x 4 = 24 (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C08B55A-1428-4456-BBEC-4D5A25072F69}"/>
              </a:ext>
            </a:extLst>
          </p:cNvPr>
          <p:cNvSpPr txBox="1"/>
          <p:nvPr/>
        </p:nvSpPr>
        <p:spPr>
          <a:xfrm>
            <a:off x="6300312" y="4672958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24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quả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táo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F9DF9D1-117D-441F-8D5E-2A9E98609165}"/>
              </a:ext>
            </a:extLst>
          </p:cNvPr>
          <p:cNvSpPr txBox="1"/>
          <p:nvPr/>
        </p:nvSpPr>
        <p:spPr>
          <a:xfrm>
            <a:off x="5747701" y="3035012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3987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animBg="1"/>
      <p:bldP spid="4" grpId="0"/>
      <p:bldP spid="16" grpId="0"/>
      <p:bldP spid="25" grpId="0"/>
      <p:bldP spid="27" grpId="0"/>
      <p:bldP spid="55" grpId="0" animBg="1"/>
      <p:bldP spid="56" grpId="0"/>
      <p:bldP spid="5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2561" y="2767793"/>
            <a:ext cx="7122017" cy="1416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Hoạt</a:t>
            </a:r>
            <a:r>
              <a:rPr kumimoji="0" lang="en-US" sz="7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kumimoji="0" lang="en-US" sz="7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90" b="50377"/>
          <a:stretch/>
        </p:blipFill>
        <p:spPr>
          <a:xfrm>
            <a:off x="1786353" y="875762"/>
            <a:ext cx="3742495" cy="570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28789" y="721218"/>
            <a:ext cx="11887200" cy="5935572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0" name="Rounded Rectangle 69"/>
          <p:cNvSpPr/>
          <p:nvPr/>
        </p:nvSpPr>
        <p:spPr>
          <a:xfrm>
            <a:off x="4677204" y="338729"/>
            <a:ext cx="3128299" cy="764977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8FD32F4-6BC1-41E2-A170-FC1E3B5F49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305856"/>
              </p:ext>
            </p:extLst>
          </p:nvPr>
        </p:nvGraphicFramePr>
        <p:xfrm>
          <a:off x="522740" y="2082412"/>
          <a:ext cx="9227571" cy="293636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313420">
                  <a:extLst>
                    <a:ext uri="{9D8B030D-6E8A-4147-A177-3AD203B41FA5}">
                      <a16:colId xmlns:a16="http://schemas.microsoft.com/office/drawing/2014/main" val="2154709859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493610147"/>
                    </a:ext>
                  </a:extLst>
                </a:gridCol>
                <a:gridCol w="975360">
                  <a:extLst>
                    <a:ext uri="{9D8B030D-6E8A-4147-A177-3AD203B41FA5}">
                      <a16:colId xmlns:a16="http://schemas.microsoft.com/office/drawing/2014/main" val="164904819"/>
                    </a:ext>
                  </a:extLst>
                </a:gridCol>
                <a:gridCol w="995680">
                  <a:extLst>
                    <a:ext uri="{9D8B030D-6E8A-4147-A177-3AD203B41FA5}">
                      <a16:colId xmlns:a16="http://schemas.microsoft.com/office/drawing/2014/main" val="1056124996"/>
                    </a:ext>
                  </a:extLst>
                </a:gridCol>
                <a:gridCol w="1005840">
                  <a:extLst>
                    <a:ext uri="{9D8B030D-6E8A-4147-A177-3AD203B41FA5}">
                      <a16:colId xmlns:a16="http://schemas.microsoft.com/office/drawing/2014/main" val="3001596524"/>
                    </a:ext>
                  </a:extLst>
                </a:gridCol>
                <a:gridCol w="961911">
                  <a:extLst>
                    <a:ext uri="{9D8B030D-6E8A-4147-A177-3AD203B41FA5}">
                      <a16:colId xmlns:a16="http://schemas.microsoft.com/office/drawing/2014/main" val="782592968"/>
                    </a:ext>
                  </a:extLst>
                </a:gridCol>
              </a:tblGrid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4467856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Thêm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đơn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vị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8071181"/>
                  </a:ext>
                </a:extLst>
              </a:tr>
              <a:tr h="802769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Gấp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lần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đã</a:t>
                      </a: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  <a:p>
                      <a:pPr algn="ctr"/>
                      <a:endParaRPr lang="en-US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057242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0ED529-5304-4F0E-B1D6-C85E1458F911}"/>
              </a:ext>
            </a:extLst>
          </p:cNvPr>
          <p:cNvSpPr/>
          <p:nvPr/>
        </p:nvSpPr>
        <p:spPr>
          <a:xfrm>
            <a:off x="586035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75A462-BEF1-4944-B6AE-7CBD6AD1167F}"/>
              </a:ext>
            </a:extLst>
          </p:cNvPr>
          <p:cNvSpPr/>
          <p:nvPr/>
        </p:nvSpPr>
        <p:spPr>
          <a:xfrm>
            <a:off x="5877382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FAC0D86B-BEAA-4635-A738-97A063248E8F}"/>
              </a:ext>
            </a:extLst>
          </p:cNvPr>
          <p:cNvSpPr/>
          <p:nvPr/>
        </p:nvSpPr>
        <p:spPr>
          <a:xfrm>
            <a:off x="6906833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5FCD7D1-E988-4A2D-96C1-55FC2619B916}"/>
              </a:ext>
            </a:extLst>
          </p:cNvPr>
          <p:cNvSpPr/>
          <p:nvPr/>
        </p:nvSpPr>
        <p:spPr>
          <a:xfrm>
            <a:off x="6906833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94729E57-00E7-4917-8736-D26D1E2EC4A4}"/>
              </a:ext>
            </a:extLst>
          </p:cNvPr>
          <p:cNvSpPr/>
          <p:nvPr/>
        </p:nvSpPr>
        <p:spPr>
          <a:xfrm>
            <a:off x="7899867" y="295688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AF23939-B9AC-4F07-A6C0-B38B2AD0B5F6}"/>
              </a:ext>
            </a:extLst>
          </p:cNvPr>
          <p:cNvSpPr/>
          <p:nvPr/>
        </p:nvSpPr>
        <p:spPr>
          <a:xfrm>
            <a:off x="789986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81AA8A6-DFAC-4249-A510-1D02AD80FD8C}"/>
              </a:ext>
            </a:extLst>
          </p:cNvPr>
          <p:cNvSpPr/>
          <p:nvPr/>
        </p:nvSpPr>
        <p:spPr>
          <a:xfrm>
            <a:off x="8909289" y="2955630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B995453-F94F-48B7-A610-0A5F62F4E057}"/>
              </a:ext>
            </a:extLst>
          </p:cNvPr>
          <p:cNvSpPr/>
          <p:nvPr/>
        </p:nvSpPr>
        <p:spPr>
          <a:xfrm>
            <a:off x="8930607" y="4067414"/>
            <a:ext cx="762000" cy="47211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6AB3420-C6F7-4610-A0D6-81F6265DD6A7}"/>
              </a:ext>
            </a:extLst>
          </p:cNvPr>
          <p:cNvGrpSpPr/>
          <p:nvPr/>
        </p:nvGrpSpPr>
        <p:grpSpPr>
          <a:xfrm>
            <a:off x="8831618" y="2651760"/>
            <a:ext cx="4373182" cy="4431622"/>
            <a:chOff x="8710073" y="2588654"/>
            <a:chExt cx="4494727" cy="4494727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F8C18C56-B0E6-4BB8-BC79-763E734E73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073" y="2588654"/>
              <a:ext cx="4494727" cy="4494727"/>
            </a:xfrm>
            <a:prstGeom prst="rect">
              <a:avLst/>
            </a:prstGeom>
          </p:spPr>
        </p:pic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FFDEEB9-5C41-48E7-A1E2-3AE24381AA40}"/>
                </a:ext>
              </a:extLst>
            </p:cNvPr>
            <p:cNvSpPr/>
            <p:nvPr/>
          </p:nvSpPr>
          <p:spPr>
            <a:xfrm>
              <a:off x="9955370" y="2942355"/>
              <a:ext cx="1967982" cy="721217"/>
            </a:xfrm>
            <a:prstGeom prst="rect">
              <a:avLst/>
            </a:prstGeom>
            <a:solidFill>
              <a:srgbClr val="53803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E65E46F-B153-4831-BE47-9ACE0F2D7581}"/>
              </a:ext>
            </a:extLst>
          </p:cNvPr>
          <p:cNvSpPr txBox="1"/>
          <p:nvPr/>
        </p:nvSpPr>
        <p:spPr>
          <a:xfrm>
            <a:off x="10063839" y="3008876"/>
            <a:ext cx="2236630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Bảng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374799956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3" grpId="0" animBg="1"/>
      <p:bldP spid="34" grpId="0" animBg="1"/>
      <p:bldP spid="35" grpId="0" animBg="1"/>
      <p:bldP spid="37" grpId="0" animBg="1"/>
      <p:bldP spid="38" grpId="0" animBg="1"/>
      <p:bldP spid="39" grpId="0" animBg="1"/>
      <p:bldP spid="40" grpId="0" animBg="1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ounded Rectangle 59"/>
          <p:cNvSpPr/>
          <p:nvPr/>
        </p:nvSpPr>
        <p:spPr>
          <a:xfrm>
            <a:off x="399245" y="1039642"/>
            <a:ext cx="11346876" cy="54384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656007" y="-377034"/>
            <a:ext cx="2936383" cy="2833352"/>
            <a:chOff x="4656007" y="-377034"/>
            <a:chExt cx="2936383" cy="28333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6007" y="-377034"/>
              <a:ext cx="2833352" cy="2833352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759038" y="927279"/>
              <a:ext cx="2833352" cy="639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2.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Cookies" panose="02040603050506020204" pitchFamily="18" charset="0"/>
                  <a:ea typeface="+mj-ea"/>
                  <a:cs typeface="+mn-cs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824F983-17DC-40B5-90FE-04E213E47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13" y="2210810"/>
            <a:ext cx="8391249" cy="332436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310206C-64C8-4DDA-B090-D7B9DE980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7850" y="3612124"/>
            <a:ext cx="4548585" cy="4548585"/>
          </a:xfrm>
          <a:prstGeom prst="rect">
            <a:avLst/>
          </a:prstGeom>
        </p:spPr>
      </p:pic>
      <p:sp>
        <p:nvSpPr>
          <p:cNvPr id="41" name="Cloud 40">
            <a:extLst>
              <a:ext uri="{FF2B5EF4-FFF2-40B4-BE49-F238E27FC236}">
                <a16:creationId xmlns:a16="http://schemas.microsoft.com/office/drawing/2014/main" id="{DF289413-891B-4F1D-BF83-9A3454EAC1B9}"/>
              </a:ext>
            </a:extLst>
          </p:cNvPr>
          <p:cNvSpPr/>
          <p:nvPr/>
        </p:nvSpPr>
        <p:spPr>
          <a:xfrm>
            <a:off x="9750309" y="3429000"/>
            <a:ext cx="1918952" cy="1213434"/>
          </a:xfrm>
          <a:prstGeom prst="cloud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2E0A4E-6CE2-4F71-95FF-88C89566D9E2}"/>
              </a:ext>
            </a:extLst>
          </p:cNvPr>
          <p:cNvSpPr/>
          <p:nvPr/>
        </p:nvSpPr>
        <p:spPr>
          <a:xfrm>
            <a:off x="8087360" y="245631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5EAEC70-FD24-4BE2-93A6-95A5D792F2D2}"/>
              </a:ext>
            </a:extLst>
          </p:cNvPr>
          <p:cNvSpPr/>
          <p:nvPr/>
        </p:nvSpPr>
        <p:spPr>
          <a:xfrm>
            <a:off x="8087360" y="3579064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B161D0D-E573-4FBA-A7E8-E84E3A9E9B23}"/>
              </a:ext>
            </a:extLst>
          </p:cNvPr>
          <p:cNvSpPr/>
          <p:nvPr/>
        </p:nvSpPr>
        <p:spPr>
          <a:xfrm>
            <a:off x="8087360" y="4909258"/>
            <a:ext cx="710850" cy="497840"/>
          </a:xfrm>
          <a:prstGeom prst="rect">
            <a:avLst/>
          </a:prstGeom>
          <a:ln w="190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267791751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10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60608" y="344183"/>
            <a:ext cx="11346876" cy="628843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</a:p>
        </p:txBody>
      </p:sp>
      <p:sp>
        <p:nvSpPr>
          <p:cNvPr id="2" name="Oval 1"/>
          <p:cNvSpPr/>
          <p:nvPr/>
        </p:nvSpPr>
        <p:spPr>
          <a:xfrm>
            <a:off x="734096" y="515154"/>
            <a:ext cx="940157" cy="87576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124" y="515154"/>
            <a:ext cx="91955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con 9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gấp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4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con.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bao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tuổi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14" name="Picture 13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D2A72E85-28D8-41F9-BA76-A6AC50D4827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3279" y="3197523"/>
            <a:ext cx="3660477" cy="3660477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31CEEFC3-ED2B-4538-982A-891D345B34B7}"/>
              </a:ext>
            </a:extLst>
          </p:cNvPr>
          <p:cNvSpPr/>
          <p:nvPr/>
        </p:nvSpPr>
        <p:spPr>
          <a:xfrm>
            <a:off x="6197170" y="1830594"/>
            <a:ext cx="4134084" cy="2473993"/>
          </a:xfrm>
          <a:prstGeom prst="round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4AA887-2098-4268-B30B-CD6EDAEC9073}"/>
              </a:ext>
            </a:extLst>
          </p:cNvPr>
          <p:cNvSpPr txBox="1"/>
          <p:nvPr/>
        </p:nvSpPr>
        <p:spPr>
          <a:xfrm>
            <a:off x="6215992" y="2410593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hiện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nay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là: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0CF30DC-2778-4044-BF9E-11C89457B9EA}"/>
              </a:ext>
            </a:extLst>
          </p:cNvPr>
          <p:cNvSpPr txBox="1"/>
          <p:nvPr/>
        </p:nvSpPr>
        <p:spPr>
          <a:xfrm>
            <a:off x="6379542" y="2933044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9 x 4 = 36 (tuổi)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753B44-3552-4851-84A5-084AB3501E50}"/>
              </a:ext>
            </a:extLst>
          </p:cNvPr>
          <p:cNvSpPr txBox="1"/>
          <p:nvPr/>
        </p:nvSpPr>
        <p:spPr>
          <a:xfrm>
            <a:off x="6969626" y="3531785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Đáp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số</a:t>
            </a:r>
            <a:r>
              <a:rPr lang="fr-FR" sz="24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: 36 </a:t>
            </a:r>
            <a:r>
              <a:rPr lang="fr-FR" sz="2400" b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400" b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4B25F2-0481-41D8-94D9-92F14FC2598A}"/>
              </a:ext>
            </a:extLst>
          </p:cNvPr>
          <p:cNvSpPr txBox="1"/>
          <p:nvPr/>
        </p:nvSpPr>
        <p:spPr>
          <a:xfrm>
            <a:off x="6417015" y="1893839"/>
            <a:ext cx="3637280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Bài</a:t>
            </a:r>
            <a:r>
              <a:rPr lang="fr-FR" sz="2400" b="1" i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fr-FR" sz="2400" b="1" i="1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giải</a:t>
            </a:r>
            <a:endParaRPr lang="en-US" sz="2400" b="1" i="1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A53980-EFCC-43BA-A988-42BBCFBAEA03}"/>
              </a:ext>
            </a:extLst>
          </p:cNvPr>
          <p:cNvSpPr txBox="1"/>
          <p:nvPr/>
        </p:nvSpPr>
        <p:spPr>
          <a:xfrm>
            <a:off x="416169" y="2600718"/>
            <a:ext cx="1044104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Con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4DC1DC-82E6-45DC-8D31-C25FA7FB5389}"/>
              </a:ext>
            </a:extLst>
          </p:cNvPr>
          <p:cNvGrpSpPr/>
          <p:nvPr/>
        </p:nvGrpSpPr>
        <p:grpSpPr>
          <a:xfrm>
            <a:off x="1441450" y="2799503"/>
            <a:ext cx="985520" cy="289136"/>
            <a:chOff x="1635760" y="3834630"/>
            <a:chExt cx="781700" cy="248724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CF2DD1D-857C-4F8A-83E3-5B31D5718EAC}"/>
                </a:ext>
              </a:extLst>
            </p:cNvPr>
            <p:cNvCxnSpPr>
              <a:cxnSpLocks/>
            </p:cNvCxnSpPr>
            <p:nvPr/>
          </p:nvCxnSpPr>
          <p:spPr>
            <a:xfrm>
              <a:off x="1635760" y="3964555"/>
              <a:ext cx="7817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29F853A-2D2C-4E60-9123-07F07FEE07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0690" y="3834630"/>
              <a:ext cx="0" cy="236403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2CC98AB-EA6E-43DC-926E-E98EA2A438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17460" y="3834630"/>
              <a:ext cx="0" cy="24872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4BD1B62-06BE-4523-AD99-5B8904E678E4}"/>
              </a:ext>
            </a:extLst>
          </p:cNvPr>
          <p:cNvSpPr txBox="1"/>
          <p:nvPr/>
        </p:nvSpPr>
        <p:spPr>
          <a:xfrm>
            <a:off x="1518859" y="2364538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9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749865-8057-4DDF-9EA9-64BE6148ABF8}"/>
              </a:ext>
            </a:extLst>
          </p:cNvPr>
          <p:cNvSpPr txBox="1"/>
          <p:nvPr/>
        </p:nvSpPr>
        <p:spPr>
          <a:xfrm>
            <a:off x="477458" y="3411968"/>
            <a:ext cx="3220720" cy="62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0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Bố</a:t>
            </a:r>
            <a:endParaRPr lang="en-US" sz="30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F75D29A-743E-4093-B2C4-F38649D892CB}"/>
              </a:ext>
            </a:extLst>
          </p:cNvPr>
          <p:cNvGrpSpPr/>
          <p:nvPr/>
        </p:nvGrpSpPr>
        <p:grpSpPr>
          <a:xfrm>
            <a:off x="1444464" y="3644783"/>
            <a:ext cx="3885609" cy="302070"/>
            <a:chOff x="1441223" y="4701205"/>
            <a:chExt cx="3885609" cy="302070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0E9BC1A-FF69-4AC3-87DF-572341B127A2}"/>
                </a:ext>
              </a:extLst>
            </p:cNvPr>
            <p:cNvGrpSpPr/>
            <p:nvPr/>
          </p:nvGrpSpPr>
          <p:grpSpPr>
            <a:xfrm>
              <a:off x="1441223" y="4701205"/>
              <a:ext cx="985520" cy="289136"/>
              <a:chOff x="1635760" y="3834630"/>
              <a:chExt cx="781700" cy="248724"/>
            </a:xfrm>
          </p:grpSpPr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724350C4-8EF5-4CED-A3CE-9712A61CD6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FAA1D419-AC6C-4ABC-8D52-AD35639BC6B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4F50B928-CFFF-463F-A5E3-538952917DF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FA155B9F-F399-4028-A831-1B157553C8EA}"/>
                </a:ext>
              </a:extLst>
            </p:cNvPr>
            <p:cNvGrpSpPr/>
            <p:nvPr/>
          </p:nvGrpSpPr>
          <p:grpSpPr>
            <a:xfrm>
              <a:off x="2407920" y="4701205"/>
              <a:ext cx="985520" cy="289136"/>
              <a:chOff x="1635760" y="3834630"/>
              <a:chExt cx="781700" cy="248724"/>
            </a:xfrm>
          </p:grpSpPr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7913B36F-DA7D-4547-8940-3260EBF56B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F8F62B0-AC67-42C2-B083-59E6A80E7D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C2370400-2003-4427-839B-21404B125B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F5486D3-234F-41D8-AEFA-59A3D7AEF75C}"/>
                </a:ext>
              </a:extLst>
            </p:cNvPr>
            <p:cNvGrpSpPr/>
            <p:nvPr/>
          </p:nvGrpSpPr>
          <p:grpSpPr>
            <a:xfrm>
              <a:off x="3374616" y="4707672"/>
              <a:ext cx="985520" cy="289136"/>
              <a:chOff x="1635760" y="3834630"/>
              <a:chExt cx="781700" cy="248724"/>
            </a:xfrm>
          </p:grpSpPr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3CD7941A-5F2D-4249-8D8B-F1ECD87AFC8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B11AC11-ECE0-40A8-9DF9-E018EA72046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86F60ACF-4B50-4F91-A933-4B580CEE28F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F9BBF886-FB54-4878-A912-93E8139F3B63}"/>
                </a:ext>
              </a:extLst>
            </p:cNvPr>
            <p:cNvGrpSpPr/>
            <p:nvPr/>
          </p:nvGrpSpPr>
          <p:grpSpPr>
            <a:xfrm>
              <a:off x="4341312" y="4714139"/>
              <a:ext cx="985520" cy="289136"/>
              <a:chOff x="1635760" y="3834630"/>
              <a:chExt cx="781700" cy="248724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14663665-617E-480C-97C0-5772F133E3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635760" y="3964555"/>
                <a:ext cx="781700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6EFB0BE5-E993-473F-B9BD-1BCCF492AD5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650690" y="3834630"/>
                <a:ext cx="0" cy="236403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81E615FE-D557-40D0-8A9A-7E088D8AE30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417460" y="3834630"/>
                <a:ext cx="0" cy="248724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F87AC674-336A-41FB-AA28-2B88B023D27C}"/>
              </a:ext>
            </a:extLst>
          </p:cNvPr>
          <p:cNvCxnSpPr>
            <a:cxnSpLocks/>
          </p:cNvCxnSpPr>
          <p:nvPr/>
        </p:nvCxnSpPr>
        <p:spPr>
          <a:xfrm flipH="1">
            <a:off x="1460273" y="3088639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2EA232F-7B5C-4209-BCE7-33F019780B32}"/>
              </a:ext>
            </a:extLst>
          </p:cNvPr>
          <p:cNvCxnSpPr>
            <a:cxnSpLocks/>
          </p:cNvCxnSpPr>
          <p:nvPr/>
        </p:nvCxnSpPr>
        <p:spPr>
          <a:xfrm flipH="1">
            <a:off x="2437712" y="3123706"/>
            <a:ext cx="1" cy="523633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Left Brace 55">
            <a:extLst>
              <a:ext uri="{FF2B5EF4-FFF2-40B4-BE49-F238E27FC236}">
                <a16:creationId xmlns:a16="http://schemas.microsoft.com/office/drawing/2014/main" id="{28F2F220-EA97-4726-B5DC-E07136296C7A}"/>
              </a:ext>
            </a:extLst>
          </p:cNvPr>
          <p:cNvSpPr/>
          <p:nvPr/>
        </p:nvSpPr>
        <p:spPr>
          <a:xfrm rot="16200000">
            <a:off x="3278455" y="2192146"/>
            <a:ext cx="291377" cy="3866786"/>
          </a:xfrm>
          <a:prstGeom prst="leftBrace">
            <a:avLst>
              <a:gd name="adj1" fmla="val 29707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F1CFD75-93D9-4C92-9425-8D0FBDB97B8C}"/>
              </a:ext>
            </a:extLst>
          </p:cNvPr>
          <p:cNvSpPr txBox="1"/>
          <p:nvPr/>
        </p:nvSpPr>
        <p:spPr>
          <a:xfrm>
            <a:off x="3061351" y="4298174"/>
            <a:ext cx="985519" cy="486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200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? </a:t>
            </a:r>
            <a:r>
              <a:rPr lang="en-US" sz="2200" dirty="0" err="1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tuổi</a:t>
            </a:r>
            <a:endParaRPr lang="en-US" sz="2200" dirty="0"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75FB7EE-3756-433A-B599-9597579AC5CD}"/>
              </a:ext>
            </a:extLst>
          </p:cNvPr>
          <p:cNvSpPr txBox="1"/>
          <p:nvPr/>
        </p:nvSpPr>
        <p:spPr>
          <a:xfrm>
            <a:off x="1292875" y="1729991"/>
            <a:ext cx="3220720" cy="665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Tóm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tắt</a:t>
            </a:r>
            <a:endParaRPr lang="en-US" sz="3200" dirty="0">
              <a:solidFill>
                <a:srgbClr val="FF0000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4676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35" grpId="0" animBg="1"/>
      <p:bldP spid="18" grpId="0"/>
      <p:bldP spid="23" grpId="0"/>
      <p:bldP spid="25" grpId="0"/>
      <p:bldP spid="56" grpId="0" animBg="1"/>
      <p:bldP spid="57" grpId="0"/>
      <p:bldP spid="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2591" y="1828801"/>
            <a:ext cx="7134896" cy="2540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j-ea"/>
                <a:cs typeface="Calibri" panose="020F0502020204030204" pitchFamily="34" charset="0"/>
              </a:rPr>
              <a:t>CHÀO TẠM BIỆT VÀ HẸN GẶP LẠI</a:t>
            </a:r>
          </a:p>
        </p:txBody>
      </p:sp>
      <p:pic>
        <p:nvPicPr>
          <p:cNvPr id="1028" name="Picture 4" descr="Buncee - nom nom be all you can b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4038"/>
            <a:ext cx="5351171" cy="535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Buncee - Climate Ac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3139"/>
            <a:ext cx="12192000" cy="2604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ếng Chim Trong Vườn Bác - Thanh Ngọc [MV HD]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6221" y="857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178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3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千图网海量PPT模板www.58pic.com​​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Source Han Sans Light"/>
        <a:ea typeface="Source Han Sans Light"/>
        <a:cs typeface=""/>
      </a:majorFont>
      <a:minorFont>
        <a:latin typeface="Source Han Sans Regular"/>
        <a:ea typeface="Source Han Sans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9ED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defRPr dirty="0">
            <a:solidFill>
              <a:schemeClr val="tx1">
                <a:lumMod val="75000"/>
                <a:lumOff val="25000"/>
              </a:schemeClr>
            </a:solidFill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215</Words>
  <Application>Microsoft Office PowerPoint</Application>
  <PresentationFormat>Widescreen</PresentationFormat>
  <Paragraphs>68</Paragraphs>
  <Slides>8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等线</vt:lpstr>
      <vt:lpstr>Source Han Sans Light</vt:lpstr>
      <vt:lpstr>Source Han Sans Regular</vt:lpstr>
      <vt:lpstr>UTM Cookies</vt:lpstr>
      <vt:lpstr>千图网海量PPT模板www.58pic.com​​​​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41</cp:revision>
  <dcterms:created xsi:type="dcterms:W3CDTF">2022-07-11T22:35:54Z</dcterms:created>
  <dcterms:modified xsi:type="dcterms:W3CDTF">2022-11-10T09:42:00Z</dcterms:modified>
</cp:coreProperties>
</file>