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80" r:id="rId2"/>
    <p:sldId id="281" r:id="rId3"/>
    <p:sldId id="282" r:id="rId4"/>
    <p:sldId id="283" r:id="rId5"/>
    <p:sldId id="284" r:id="rId6"/>
    <p:sldId id="285" r:id="rId7"/>
    <p:sldId id="287" r:id="rId8"/>
    <p:sldId id="288" r:id="rId9"/>
    <p:sldId id="290" r:id="rId10"/>
    <p:sldId id="289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F9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5C161-AB57-4B24-9837-8925A0BE8F5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DC7CB-22CF-46C1-8CC7-50B205A9A7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80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115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8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91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35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94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270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83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0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38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839C6D-705B-4CB3-A477-E559EA636457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11024-D906-444A-9189-63C41D4FC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12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525963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en-US" sz="4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43 : </a:t>
            </a:r>
            <a:r>
              <a:rPr lang="en-US" sz="48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itchFamily="18" charset="0"/>
              </a:rPr>
              <a:t>au - ©u - ªu</a:t>
            </a:r>
          </a:p>
          <a:p>
            <a:pPr marL="82296" indent="0" algn="ctr">
              <a:buNone/>
            </a:pPr>
            <a:r>
              <a:rPr lang="en-US" sz="3600" b="1" i="1" smtClean="0">
                <a:latin typeface=".VnTime" pitchFamily="34" charset="0"/>
                <a:cs typeface="Times New Roman" pitchFamily="18" charset="0"/>
              </a:rPr>
              <a:t>TiÕt </a:t>
            </a:r>
            <a:r>
              <a:rPr lang="en-US" sz="3600" b="1" i="1" dirty="0" smtClean="0">
                <a:latin typeface=".VnTime" pitchFamily="34" charset="0"/>
                <a:cs typeface="Times New Roman" pitchFamily="18" charset="0"/>
              </a:rPr>
              <a:t>1 </a:t>
            </a:r>
            <a:endParaRPr lang="en-US" sz="3600" b="1" i="1" dirty="0">
              <a:latin typeface=".VnTim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50462" r="6094" b="5689"/>
          <a:stretch/>
        </p:blipFill>
        <p:spPr>
          <a:xfrm>
            <a:off x="-177864" y="381000"/>
            <a:ext cx="9321864" cy="58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39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76036" y="4383370"/>
            <a:ext cx="7205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latin typeface=".VnAvant" panose="020B7200000000000000" pitchFamily="34" charset="0"/>
              </a:rPr>
              <a:t>§µn sÎ n©u kªu rÝu rÝt ë sau nhµ</a:t>
            </a:r>
            <a:endParaRPr lang="en-US" sz="3600" dirty="0">
              <a:latin typeface=".VnAvant" panose="020B72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2171" y="4402420"/>
            <a:ext cx="78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60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38900" y="4382914"/>
            <a:ext cx="7809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0192" y="4382413"/>
            <a:ext cx="764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smtClean="0">
                <a:solidFill>
                  <a:srgbClr val="FF0000"/>
                </a:solidFill>
                <a:latin typeface=".VnAvant" panose="020B7200000000000000" pitchFamily="34" charset="0"/>
              </a:rPr>
              <a:t>ªu</a:t>
            </a:r>
            <a:endParaRPr lang="en-US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9" b="66667"/>
          <a:stretch/>
        </p:blipFill>
        <p:spPr>
          <a:xfrm>
            <a:off x="0" y="685800"/>
            <a:ext cx="9144000" cy="320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7" t="37191" r="76552" b="57076"/>
          <a:stretch/>
        </p:blipFill>
        <p:spPr bwMode="auto">
          <a:xfrm>
            <a:off x="381000" y="507672"/>
            <a:ext cx="2191296" cy="117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83183" y="1652093"/>
            <a:ext cx="10855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4903" y="2739164"/>
            <a:ext cx="5486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.VnAvant" pitchFamily="34" charset="0"/>
              </a:rPr>
              <a:t>s</a:t>
            </a:r>
            <a:endParaRPr lang="en-US" sz="54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40188" y="4120757"/>
            <a:ext cx="147501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.VnAvant" pitchFamily="34" charset="0"/>
              </a:rPr>
              <a:t>s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12738" y="2743200"/>
            <a:ext cx="105670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92403" y="1652094"/>
            <a:ext cx="10567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smtClean="0">
                <a:solidFill>
                  <a:srgbClr val="FF0000"/>
                </a:solidFill>
                <a:latin typeface=".VnAvant" pitchFamily="34" charset="0"/>
              </a:rPr>
              <a:t>©u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09266" y="1652093"/>
            <a:ext cx="10438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5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98" y="2448838"/>
            <a:ext cx="24304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cau     tµu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3541" y="2477398"/>
            <a:ext cx="26068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bËu     gÊu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6867" y="2466960"/>
            <a:ext cx="2127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r>
              <a:rPr lang="en-US" sz="3600" b="1" smtClean="0">
                <a:latin typeface=".VnAvant" pitchFamily="34" charset="0"/>
              </a:rPr>
              <a:t>     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4896" y="2324997"/>
            <a:ext cx="2299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©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u  </a:t>
            </a:r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    ©u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9514" y="2445133"/>
            <a:ext cx="2820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khÒu      rªu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9726" y="2292732"/>
            <a:ext cx="22797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.VnAvant" pitchFamily="34" charset="0"/>
              </a:rPr>
              <a:t>ª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u  </a:t>
            </a:r>
            <a:r>
              <a:rPr lang="en-US" sz="4800" b="1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600" b="1" smtClean="0">
                <a:solidFill>
                  <a:srgbClr val="FF0000"/>
                </a:solidFill>
                <a:latin typeface=".VnAvant" pitchFamily="34" charset="0"/>
              </a:rPr>
              <a:t>    ªu</a:t>
            </a:r>
            <a:endParaRPr lang="en-US" sz="36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1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  <p:bldP spid="8" grpId="0" build="allAtOnce"/>
      <p:bldP spid="9" grpId="0" build="allAtOnce"/>
      <p:bldP spid="6" grpId="0" build="allAtOnce"/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30856" y="2426111"/>
            <a:ext cx="1616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rau cñ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44160" y="2337691"/>
            <a:ext cx="937917" cy="83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466865" y="5491697"/>
            <a:ext cx="19399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chó tÔu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436843" y="5411251"/>
            <a:ext cx="969978" cy="72677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76047" y="2337691"/>
            <a:ext cx="2114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latin typeface=".VnAvant" pitchFamily="34" charset="0"/>
              </a:rPr>
              <a:t>con tr©u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76481" y="2242441"/>
            <a:ext cx="1114247" cy="836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9" t="58635" r="60834" b="31496"/>
          <a:stretch/>
        </p:blipFill>
        <p:spPr>
          <a:xfrm>
            <a:off x="630045" y="389164"/>
            <a:ext cx="2817770" cy="184238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75" t="58821" r="33858" b="31310"/>
          <a:stretch/>
        </p:blipFill>
        <p:spPr>
          <a:xfrm>
            <a:off x="5936337" y="389164"/>
            <a:ext cx="2817770" cy="184238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3" t="58777" r="8650" b="31354"/>
          <a:stretch/>
        </p:blipFill>
        <p:spPr>
          <a:xfrm>
            <a:off x="3118567" y="3352800"/>
            <a:ext cx="2817770" cy="184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4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0" grpId="0"/>
      <p:bldP spid="12" grpId="0" animBg="1"/>
      <p:bldP spid="13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76632" r="28334" b="5952"/>
          <a:stretch/>
        </p:blipFill>
        <p:spPr>
          <a:xfrm>
            <a:off x="0" y="1143000"/>
            <a:ext cx="9197550" cy="363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err="1" smtClean="0">
                <a:solidFill>
                  <a:srgbClr val="0000FF"/>
                </a:solidFill>
                <a:latin typeface=".VnAvant" pitchFamily="34" charset="0"/>
              </a:rPr>
              <a:t>ViÕt</a:t>
            </a:r>
            <a:r>
              <a:rPr lang="en-US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.VnAvant" pitchFamily="34" charset="0"/>
              </a:rPr>
              <a:t>vë</a:t>
            </a:r>
            <a:endParaRPr lang="en-US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2" descr="C:\Users\SKY\Downloads\file-hinh-anh-sgk-tieng-viet-bo-ket-noi-tri-thuc-voi-cuoc-song\1\9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4" t="73119" r="76756" b="21187"/>
          <a:stretch/>
        </p:blipFill>
        <p:spPr bwMode="auto">
          <a:xfrm>
            <a:off x="228600" y="228600"/>
            <a:ext cx="2249714" cy="111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03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1084" y="4508599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    Nhµ d× T</a:t>
            </a:r>
            <a:r>
              <a:rPr lang="en-US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 ë quª cã c©y cau, giµn trÇu. Sau nhµ cã rau c¶i, rau dÒn vµ c¶ d­</a:t>
            </a:r>
            <a:r>
              <a:rPr lang="en-US" sz="5200" b="1" smtClean="0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en-US" b="1" smtClean="0">
                <a:solidFill>
                  <a:srgbClr val="0000FF"/>
                </a:solidFill>
                <a:latin typeface=".VnAvant" pitchFamily="34" charset="0"/>
              </a:rPr>
              <a:t>a hÊu. GÇn nhµ d× cã c©y cÇu tre nhá. Xa xa lµ d·y nói cao.­ </a:t>
            </a:r>
            <a:endParaRPr lang="en-US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6240" y="7010400"/>
            <a:ext cx="49725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©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56093" y="7466201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ao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9184" y="7916306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27174" y="8362937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67295" y="8362937"/>
            <a:ext cx="800219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eo</a:t>
            </a:r>
            <a:endParaRPr lang="en-US" sz="37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3334" r="9782" b="63333"/>
          <a:stretch/>
        </p:blipFill>
        <p:spPr>
          <a:xfrm>
            <a:off x="50736" y="-19051"/>
            <a:ext cx="9093264" cy="4416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20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1084" y="4508599"/>
            <a:ext cx="8802915" cy="2044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  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µ d×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T</a:t>
            </a:r>
            <a:r>
              <a:rPr lang="en-US" b="1" dirty="0" err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ë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qu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ª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c©y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</a:t>
            </a:r>
            <a:r>
              <a:rPr lang="en-US" b="1" dirty="0" err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giµn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tr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Ç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S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au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µ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r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au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c¶i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,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r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au</a:t>
            </a:r>
            <a:r>
              <a:rPr lang="en-US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dÒn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vµ c¶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d­</a:t>
            </a:r>
            <a:r>
              <a:rPr lang="en-US" sz="5200" b="1" dirty="0" err="1" smtClean="0">
                <a:solidFill>
                  <a:srgbClr val="0000FF"/>
                </a:solidFill>
                <a:latin typeface=".VnAvant" pitchFamily="34" charset="0"/>
              </a:rPr>
              <a:t>ư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a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h</a:t>
            </a:r>
            <a:r>
              <a:rPr lang="en-US" b="1" dirty="0" err="1">
                <a:solidFill>
                  <a:srgbClr val="0000FF"/>
                </a:solidFill>
                <a:latin typeface=".VnAvant" pitchFamily="34" charset="0"/>
              </a:rPr>
              <a:t>Ê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GÇn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nh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µ d×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cã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c©y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cÇ</a:t>
            </a:r>
            <a:r>
              <a:rPr lang="en-US" b="1" dirty="0" err="1">
                <a:solidFill>
                  <a:srgbClr val="FF0000"/>
                </a:solidFill>
                <a:latin typeface=".VnAvant" pitchFamily="34" charset="0"/>
              </a:rPr>
              <a:t>u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tre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nhá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.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Xa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xa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lµ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d·y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nói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  <a:latin typeface=".VnAvant" pitchFamily="34" charset="0"/>
              </a:rPr>
              <a:t>cao</a:t>
            </a:r>
            <a:r>
              <a:rPr lang="en-US" b="1" dirty="0" smtClean="0">
                <a:solidFill>
                  <a:srgbClr val="0000FF"/>
                </a:solidFill>
                <a:latin typeface=".VnAvant" pitchFamily="34" charset="0"/>
              </a:rPr>
              <a:t>.­ </a:t>
            </a:r>
            <a:endParaRPr lang="en-US" b="1" dirty="0">
              <a:solidFill>
                <a:srgbClr val="0000FF"/>
              </a:solidFill>
              <a:latin typeface=".VnAvan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" t="3334" r="9782" b="63333"/>
          <a:stretch/>
        </p:blipFill>
        <p:spPr>
          <a:xfrm>
            <a:off x="50736" y="-19051"/>
            <a:ext cx="9093264" cy="441681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35000" y="4894580"/>
            <a:ext cx="49725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smtClean="0">
                <a:solidFill>
                  <a:srgbClr val="FF0000"/>
                </a:solidFill>
                <a:latin typeface=".VnAvant" pitchFamily="34" charset="0"/>
              </a:rPr>
              <a:t>©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85572" y="5397500"/>
            <a:ext cx="49725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  <a:latin typeface=".VnAvant" pitchFamily="34" charset="0"/>
              </a:rPr>
              <a:t>©</a:t>
            </a:r>
            <a:endParaRPr lang="en-US" sz="37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1758" y="5397500"/>
            <a:ext cx="497252" cy="6617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00" b="1" dirty="0" smtClean="0">
                <a:solidFill>
                  <a:srgbClr val="FF0000"/>
                </a:solidFill>
                <a:latin typeface=".VnAvant" pitchFamily="34" charset="0"/>
              </a:rPr>
              <a:t>©</a:t>
            </a:r>
            <a:endParaRPr lang="en-US" sz="37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8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 - &amp;quot;TIẾNG VIỆT&amp;quot;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61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 - &amp;quot;TIẾNG VIỆT&amp;quot;&quot;/&gt;&lt;property id=&quot;20307&quot; value=&quot;264&quot;/&gt;&lt;/object&gt;&lt;object type=&quot;3&quot; unique_id=&quot;10011&quot;&gt;&lt;property id=&quot;20148&quot; value=&quot;5&quot;/&gt;&lt;property id=&quot;20300&quot; value=&quot;Slide 9 - &amp;quot;ViÕt vë&amp;quot;&quot;/&gt;&lt;property id=&quot;20307&quot; value=&quot;265&quot;/&gt;&lt;/object&gt;&lt;object type=&quot;3&quot; unique_id=&quot;10012&quot;&gt;&lt;property id=&quot;20148&quot; value=&quot;5&quot;/&gt;&lt;property id=&quot;20300&quot; value=&quot;Slide 10&quot;/&gt;&lt;property id=&quot;20307&quot; value=&quot;266&quot;/&gt;&lt;/object&gt;&lt;object type=&quot;3&quot; unique_id=&quot;10013&quot;&gt;&lt;property id=&quot;20148&quot; value=&quot;5&quot;/&gt;&lt;property id=&quot;20300&quot; value=&quot;Slide 11&quot;/&gt;&lt;property id=&quot;20307&quot; value=&quot;267&quot;/&gt;&lt;/object&gt;&lt;object type=&quot;3&quot; unique_id=&quot;10014&quot;&gt;&lt;property id=&quot;20148&quot; value=&quot;5&quot;/&gt;&lt;property id=&quot;20300&quot; value=&quot;Slide 12&quot;/&gt;&lt;property id=&quot;20307&quot; value=&quot;268&quot;/&gt;&lt;/object&gt;&lt;object type=&quot;3&quot; unique_id=&quot;10015&quot;&gt;&lt;property id=&quot;20148&quot; value=&quot;5&quot;/&gt;&lt;property id=&quot;20300&quot; value=&quot;Slide 13 - &amp;quot;TIẾNG VIỆT&amp;quot;&quot;/&gt;&lt;property id=&quot;20307&quot; value=&quot;269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72&quot;/&gt;&lt;/object&gt;&lt;object type=&quot;3&quot; unique_id=&quot;10019&quot;&gt;&lt;property id=&quot;20148&quot; value=&quot;5&quot;/&gt;&lt;property id=&quot;20300&quot; value=&quot;Slide 17&quot;/&gt;&lt;property id=&quot;20307&quot; value=&quot;273&quot;/&gt;&lt;/object&gt;&lt;object type=&quot;3&quot; unique_id=&quot;10020&quot;&gt;&lt;property id=&quot;20148&quot; value=&quot;5&quot;/&gt;&lt;property id=&quot;20300&quot; value=&quot;Slide 18&quot;/&gt;&lt;property id=&quot;20307&quot; value=&quot;274&quot;/&gt;&lt;/object&gt;&lt;object type=&quot;3&quot; unique_id=&quot;10021&quot;&gt;&lt;property id=&quot;20148&quot; value=&quot;5&quot;/&gt;&lt;property id=&quot;20300&quot; value=&quot;Slide 19 - &amp;quot;TIẾNG VIỆT&amp;quot;&quot;/&gt;&lt;property id=&quot;20307&quot; value=&quot;275&quot;/&gt;&lt;/object&gt;&lt;object type=&quot;3&quot; unique_id=&quot;10022&quot;&gt;&lt;property id=&quot;20148&quot; value=&quot;5&quot;/&gt;&lt;property id=&quot;20300&quot; value=&quot;Slide 20 - &amp;quot;ViÕt vë&amp;quot;&quot;/&gt;&lt;property id=&quot;20307&quot; value=&quot;276&quot;/&gt;&lt;/object&gt;&lt;object type=&quot;3&quot; unique_id=&quot;10023&quot;&gt;&lt;property id=&quot;20148&quot; value=&quot;5&quot;/&gt;&lt;property id=&quot;20300&quot; value=&quot;Slide 21&quot;/&gt;&lt;property id=&quot;20307&quot; value=&quot;277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object type=&quot;3&quot; unique_id=&quot;10025&quot;&gt;&lt;property id=&quot;20148&quot; value=&quot;5&quot;/&gt;&lt;property id=&quot;20300&quot; value=&quot;Slide 23&quot;/&gt;&lt;property id=&quot;20307&quot; value=&quot;279&quot;/&gt;&lt;/object&gt;&lt;object type=&quot;3&quot; unique_id=&quot;10026&quot;&gt;&lt;property id=&quot;20148&quot; value=&quot;5&quot;/&gt;&lt;property id=&quot;20300&quot; value=&quot;Slide 24 - &amp;quot;TIẾNG VIỆT&amp;quot;&quot;/&gt;&lt;property id=&quot;20307&quot; value=&quot;280&quot;/&gt;&lt;/object&gt;&lt;object type=&quot;3&quot; unique_id=&quot;10027&quot;&gt;&lt;property id=&quot;20148&quot; value=&quot;5&quot;/&gt;&lt;property id=&quot;20300&quot; value=&quot;Slide 25&quot;/&gt;&lt;property id=&quot;20307&quot; value=&quot;281&quot;/&gt;&lt;/object&gt;&lt;object type=&quot;3&quot; unique_id=&quot;10028&quot;&gt;&lt;property id=&quot;20148&quot; value=&quot;5&quot;/&gt;&lt;property id=&quot;20300&quot; value=&quot;Slide 26&quot;/&gt;&lt;property id=&quot;20307&quot; value=&quot;282&quot;/&gt;&lt;/object&gt;&lt;object type=&quot;3&quot; unique_id=&quot;10029&quot;&gt;&lt;property id=&quot;20148&quot; value=&quot;5&quot;/&gt;&lt;property id=&quot;20300&quot; value=&quot;Slide 27&quot;/&gt;&lt;property id=&quot;20307&quot; value=&quot;283&quot;/&gt;&lt;/object&gt;&lt;object type=&quot;3&quot; unique_id=&quot;10030&quot;&gt;&lt;property id=&quot;20148&quot; value=&quot;5&quot;/&gt;&lt;property id=&quot;20300&quot; value=&quot;Slide 28&quot;/&gt;&lt;property id=&quot;20307&quot; value=&quot;284&quot;/&gt;&lt;/object&gt;&lt;object type=&quot;3&quot; unique_id=&quot;10031&quot;&gt;&lt;property id=&quot;20148&quot; value=&quot;5&quot;/&gt;&lt;property id=&quot;20300&quot; value=&quot;Slide 29&quot;/&gt;&lt;property id=&quot;20307&quot; value=&quot;285&quot;/&gt;&lt;/object&gt;&lt;object type=&quot;3&quot; unique_id=&quot;10032&quot;&gt;&lt;property id=&quot;20148&quot; value=&quot;5&quot;/&gt;&lt;property id=&quot;20300&quot; value=&quot;Slide 30 - &amp;quot;TIẾNG VIỆT&amp;quot;&quot;/&gt;&lt;property id=&quot;20307&quot; value=&quot;286&quot;/&gt;&lt;/object&gt;&lt;object type=&quot;3&quot; unique_id=&quot;10033&quot;&gt;&lt;property id=&quot;20148&quot; value=&quot;5&quot;/&gt;&lt;property id=&quot;20300&quot; value=&quot;Slide 31 - &amp;quot;ViÕt vë&amp;quot;&quot;/&gt;&lt;property id=&quot;20307&quot; value=&quot;287&quot;/&gt;&lt;/object&gt;&lt;object type=&quot;3&quot; unique_id=&quot;10034&quot;&gt;&lt;property id=&quot;20148&quot; value=&quot;5&quot;/&gt;&lt;property id=&quot;20300&quot; value=&quot;Slide 32&quot;/&gt;&lt;property id=&quot;20307&quot; value=&quot;288&quot;/&gt;&lt;/object&gt;&lt;object type=&quot;3&quot; unique_id=&quot;10035&quot;&gt;&lt;property id=&quot;20148&quot; value=&quot;5&quot;/&gt;&lt;property id=&quot;20300&quot; value=&quot;Slide 33&quot;/&gt;&lt;property id=&quot;20307&quot; value=&quot;290&quot;/&gt;&lt;/object&gt;&lt;object type=&quot;3&quot; unique_id=&quot;10036&quot;&gt;&lt;property id=&quot;20148&quot; value=&quot;5&quot;/&gt;&lt;property id=&quot;20300&quot; value=&quot;Slide 34&quot;/&gt;&lt;property id=&quot;20307&quot; value=&quot;289&quot;/&gt;&lt;/object&gt;&lt;object type=&quot;3&quot; unique_id=&quot;10037&quot;&gt;&lt;property id=&quot;20148&quot; value=&quot;5&quot;/&gt;&lt;property id=&quot;20300&quot; value=&quot;Slide 35&quot;/&gt;&lt;property id=&quot;20307&quot; value=&quot;291&quot;/&gt;&lt;/object&gt;&lt;/object&gt;&lt;object type=&quot;8&quot; unique_id=&quot;1007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</TotalTime>
  <Words>154</Words>
  <Application>Microsoft Office PowerPoint</Application>
  <PresentationFormat>On-screen Show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TIẾNG VIỆT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ViÕt vë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MTC</cp:lastModifiedBy>
  <cp:revision>42</cp:revision>
  <dcterms:created xsi:type="dcterms:W3CDTF">2020-08-12T07:49:48Z</dcterms:created>
  <dcterms:modified xsi:type="dcterms:W3CDTF">2022-09-28T05:19:46Z</dcterms:modified>
</cp:coreProperties>
</file>