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318" r:id="rId2"/>
    <p:sldId id="305" r:id="rId3"/>
    <p:sldId id="319" r:id="rId4"/>
    <p:sldId id="320" r:id="rId5"/>
    <p:sldId id="309" r:id="rId6"/>
    <p:sldId id="322" r:id="rId7"/>
    <p:sldId id="321" r:id="rId8"/>
    <p:sldId id="315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45: </a:t>
            </a:r>
            <a:r>
              <a:rPr lang="en-US" sz="48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itchFamily="18" charset="0"/>
              </a:rPr>
              <a:t>¤n tËp vµ kÓ chuyÖn</a:t>
            </a:r>
            <a:endParaRPr lang="en-US" sz="4800" b="1" dirty="0" smtClean="0">
              <a:solidFill>
                <a:srgbClr val="0000FF"/>
              </a:solidFill>
              <a:latin typeface=".VnAvant" panose="020B7200000000000000" pitchFamily="34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3600" b="1" i="1" err="1" smtClean="0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smtClean="0">
                <a:latin typeface=".VnTime" pitchFamily="34" charset="0"/>
                <a:cs typeface="Times New Roman" pitchFamily="18" charset="0"/>
              </a:rPr>
              <a:t> 1 </a:t>
            </a:r>
            <a:endParaRPr lang="en-US" sz="3600" b="1" i="1" dirty="0">
              <a:latin typeface=".VnTim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25134" r="9043" b="69349"/>
          <a:stretch/>
        </p:blipFill>
        <p:spPr>
          <a:xfrm>
            <a:off x="285750" y="2743200"/>
            <a:ext cx="88392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7470" r="75134" b="76554"/>
          <a:stretch/>
        </p:blipFill>
        <p:spPr>
          <a:xfrm>
            <a:off x="0" y="381000"/>
            <a:ext cx="1676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39996" r="1844" b="18166"/>
          <a:stretch/>
        </p:blipFill>
        <p:spPr>
          <a:xfrm>
            <a:off x="0" y="1413024"/>
            <a:ext cx="9144000" cy="5444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7470" r="75134" b="76554"/>
          <a:stretch/>
        </p:blipFill>
        <p:spPr>
          <a:xfrm>
            <a:off x="0" y="381000"/>
            <a:ext cx="1676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t="82755" r="6425" b="7130"/>
          <a:stretch/>
        </p:blipFill>
        <p:spPr>
          <a:xfrm>
            <a:off x="-14748" y="2362200"/>
            <a:ext cx="9158748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7470" r="75134" b="76554"/>
          <a:stretch/>
        </p:blipFill>
        <p:spPr>
          <a:xfrm>
            <a:off x="0" y="381000"/>
            <a:ext cx="1676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1" t="9357" r="32237" b="85087"/>
          <a:stretch/>
        </p:blipFill>
        <p:spPr>
          <a:xfrm>
            <a:off x="260260" y="2118519"/>
            <a:ext cx="8623479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6482" r="78805" b="87730"/>
          <a:stretch/>
        </p:blipFill>
        <p:spPr>
          <a:xfrm>
            <a:off x="260260" y="861219"/>
            <a:ext cx="2514599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45: </a:t>
            </a:r>
            <a:r>
              <a:rPr lang="en-US" sz="48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itchFamily="18" charset="0"/>
              </a:rPr>
              <a:t>¤n tËp vµ kÓ chuyÖn</a:t>
            </a:r>
            <a:endParaRPr lang="en-US" sz="4800" b="1" dirty="0" smtClean="0">
              <a:solidFill>
                <a:srgbClr val="0000FF"/>
              </a:solidFill>
              <a:latin typeface=".VnAvant" panose="020B7200000000000000" pitchFamily="34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3600" b="1" i="1" err="1" smtClean="0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smtClean="0">
                <a:latin typeface=".VnTime" pitchFamily="34" charset="0"/>
                <a:cs typeface="Times New Roman" pitchFamily="18" charset="0"/>
              </a:rPr>
              <a:t> 2 </a:t>
            </a:r>
            <a:endParaRPr lang="en-US" sz="3600" b="1" i="1" dirty="0">
              <a:latin typeface=".VnTim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17759" r="-2003" b="5133"/>
          <a:stretch/>
        </p:blipFill>
        <p:spPr>
          <a:xfrm>
            <a:off x="-9832" y="17206"/>
            <a:ext cx="9382432" cy="69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26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TIẾNG VIỆT</vt:lpstr>
      <vt:lpstr>PowerPoint Presentation</vt:lpstr>
      <vt:lpstr>PowerPoint Presentation</vt:lpstr>
      <vt:lpstr>PowerPoint Presentation</vt:lpstr>
      <vt:lpstr>PowerPoint Presentation</vt:lpstr>
      <vt:lpstr>TIẾNG VIỆT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MTC</cp:lastModifiedBy>
  <cp:revision>42</cp:revision>
  <dcterms:created xsi:type="dcterms:W3CDTF">2020-08-12T07:49:48Z</dcterms:created>
  <dcterms:modified xsi:type="dcterms:W3CDTF">2022-09-28T05:20:22Z</dcterms:modified>
</cp:coreProperties>
</file>