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</p:sldMasterIdLst>
  <p:notesMasterIdLst>
    <p:notesMasterId r:id="rId18"/>
  </p:notesMasterIdLst>
  <p:sldIdLst>
    <p:sldId id="257" r:id="rId4"/>
    <p:sldId id="317" r:id="rId5"/>
    <p:sldId id="282" r:id="rId6"/>
    <p:sldId id="306" r:id="rId7"/>
    <p:sldId id="289" r:id="rId8"/>
    <p:sldId id="278" r:id="rId9"/>
    <p:sldId id="260" r:id="rId10"/>
    <p:sldId id="319" r:id="rId11"/>
    <p:sldId id="297" r:id="rId12"/>
    <p:sldId id="312" r:id="rId13"/>
    <p:sldId id="313" r:id="rId14"/>
    <p:sldId id="298" r:id="rId15"/>
    <p:sldId id="309" r:id="rId16"/>
    <p:sldId id="31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3740" autoAdjust="0"/>
  </p:normalViewPr>
  <p:slideViewPr>
    <p:cSldViewPr>
      <p:cViewPr varScale="1">
        <p:scale>
          <a:sx n="75" d="100"/>
          <a:sy n="75" d="100"/>
        </p:scale>
        <p:origin x="11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70AEDD5-476F-4FF8-A4C0-63830DF2EFC7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E7799D-0E70-40B2-B3D3-1C6E4AD3FD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86364-0DA6-4E47-AF57-C17EC3212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09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87FEE-203D-44E1-A6A6-9BCEE0748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50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FED69-0028-4460-B950-8E35555ED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76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8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9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6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8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85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1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2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7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7B1E9-EDC6-4C72-89C7-51B5151CC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70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26043" y="-39827"/>
            <a:ext cx="9204767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" y="-426730"/>
            <a:ext cx="628745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/>
                <a:t>  </a:t>
              </a:r>
              <a:endParaRPr lang="zh-CN" altLang="en-US" sz="54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</p:grpSp>
    </p:spTree>
    <p:extLst>
      <p:ext uri="{BB962C8B-B14F-4D97-AF65-F5344CB8AC3E}">
        <p14:creationId xmlns:p14="http://schemas.microsoft.com/office/powerpoint/2010/main" val="20316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" y="-426730"/>
            <a:ext cx="628745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/>
                <a:t>  </a:t>
              </a:r>
              <a:endParaRPr lang="zh-CN" altLang="en-US" sz="54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5400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264895" y="349378"/>
            <a:ext cx="568483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540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8108537" y="5433699"/>
            <a:ext cx="901708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44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" y="-426730"/>
            <a:ext cx="628745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/>
                <a:t>  </a:t>
              </a:r>
              <a:endParaRPr lang="zh-CN" altLang="en-US" sz="54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5400"/>
            </a:p>
          </p:txBody>
        </p:sp>
      </p:grpSp>
    </p:spTree>
    <p:extLst>
      <p:ext uri="{BB962C8B-B14F-4D97-AF65-F5344CB8AC3E}">
        <p14:creationId xmlns:p14="http://schemas.microsoft.com/office/powerpoint/2010/main" val="21775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" y="-426730"/>
            <a:ext cx="628745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/>
                <a:t>  </a:t>
              </a:r>
              <a:endParaRPr lang="zh-CN" altLang="en-US" sz="54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5400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80253" y="3312270"/>
            <a:ext cx="898106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2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2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1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2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5C7DE-CD09-446F-BD0E-2F10EDABB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63847-5B17-4D36-A49D-61BCE1845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73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3468E-8693-4263-B415-573563D66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83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C5F1B-10C6-40F6-B7C7-EB156FA98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73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42986-7A03-4D43-B6CC-C93788E8B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5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DC51B-E48B-445F-A479-F5B4D20C5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33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57B97-01A1-4F23-B9C1-0E3202A73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58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36C4BA2E-8A0F-49C7-B018-5529B80DFC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65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91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86051" y="1310539"/>
            <a:ext cx="414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5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5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54: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5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   </a:t>
            </a:r>
            <a:r>
              <a:rPr lang="en-US" altLang="zh-CN" sz="45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  <a:r>
              <a:rPr lang="en-US" altLang="zh-CN" sz="45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altLang="zh-CN" sz="45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ơp</a:t>
            </a:r>
            <a:endParaRPr lang="zh-CN" altLang="en-US" sz="45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4964C-B578-409A-BF44-743C9E10B050}"/>
              </a:ext>
            </a:extLst>
          </p:cNvPr>
          <p:cNvSpPr txBox="1"/>
          <p:nvPr/>
        </p:nvSpPr>
        <p:spPr>
          <a:xfrm>
            <a:off x="3766907" y="5723751"/>
            <a:ext cx="460418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rgbClr val="000000"/>
                </a:solidFill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Design by: </a:t>
            </a:r>
            <a:r>
              <a:rPr lang="en-US" altLang="zh-CN" sz="1350" dirty="0" err="1">
                <a:solidFill>
                  <a:srgbClr val="000000"/>
                </a:solidFill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lang="en-US" altLang="zh-CN" sz="1350" dirty="0">
                <a:solidFill>
                  <a:srgbClr val="000000"/>
                </a:solidFill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1350" dirty="0" err="1">
                <a:solidFill>
                  <a:srgbClr val="000000"/>
                </a:solidFill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endParaRPr lang="en-US" sz="1350" dirty="0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28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3316" name="TextBox 22"/>
          <p:cNvSpPr txBox="1">
            <a:spLocks noChangeArrowheads="1"/>
          </p:cNvSpPr>
          <p:nvPr/>
        </p:nvSpPr>
        <p:spPr bwMode="auto">
          <a:xfrm>
            <a:off x="457200" y="3462338"/>
            <a:ext cx="838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/>
              <a:t>    M­a rµo lép ®ép. Hä nhµ nh¸i tô häp thi h¸t ®ãn c¬n m­a ®Çu mïa. MÆt ao ran ran bµi ca × äp, × äp. §µn c¸ cê lãp ngãp b¬i ®Õn, l©u l©u l¹i ngoi lªn ®íp m­a.</a:t>
            </a:r>
            <a:endParaRPr lang="en-US" altLang="en-US" sz="3600"/>
          </a:p>
        </p:txBody>
      </p:sp>
      <p:pic>
        <p:nvPicPr>
          <p:cNvPr id="133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447800" y="533400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§äc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144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6731000" y="4559300"/>
            <a:ext cx="78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op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3048000" y="3465513"/>
            <a:ext cx="784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«p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4078288" y="3465513"/>
            <a:ext cx="784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«p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5640388" y="4559300"/>
            <a:ext cx="78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op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727075" y="4013200"/>
            <a:ext cx="78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op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3290888" y="5118100"/>
            <a:ext cx="78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op</a:t>
            </a: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1981200" y="5116513"/>
            <a:ext cx="784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op</a:t>
            </a: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2655888" y="5665788"/>
            <a:ext cx="784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¬p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572000" y="56388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48200" y="56388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543800" y="45720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305800" y="40386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800600" y="358140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28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523875" y="4876800"/>
            <a:ext cx="775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002060"/>
                </a:solidFill>
              </a:rPr>
              <a:t>+ </a:t>
            </a:r>
            <a:r>
              <a:rPr lang="en-US" altLang="en-US" sz="3200" b="1">
                <a:solidFill>
                  <a:srgbClr val="002060"/>
                </a:solidFill>
              </a:rPr>
              <a:t>Trong c¬n m­a, hä nhµ nh¸i lµm g×?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609600" y="4876800"/>
            <a:ext cx="7620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</a:rPr>
              <a:t>+ MÆt ao thÕ nµo?</a:t>
            </a: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09600" y="4800600"/>
            <a:ext cx="7848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002060"/>
                </a:solidFill>
              </a:rPr>
              <a:t>+ §µn c¸ cê lµm g×?</a:t>
            </a: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533400"/>
            <a:ext cx="4221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22"/>
          <p:cNvSpPr txBox="1">
            <a:spLocks noChangeArrowheads="1"/>
          </p:cNvSpPr>
          <p:nvPr/>
        </p:nvSpPr>
        <p:spPr bwMode="auto">
          <a:xfrm>
            <a:off x="409575" y="1447800"/>
            <a:ext cx="838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/>
              <a:t>    M­a rµo lép ®ép. Hä nhµ nh¸i tô häp thi h¸t ®ãn c¬n m­a ®Çu mïa. MÆt ao ran ran bµi ca × äp, × äp. §µn c¸ cê lãp ngãp b¬i ®Õn, l©u l©u l¹i ngoi lªn ®íp m­a.</a:t>
            </a:r>
            <a:endParaRPr lang="en-US" altLang="en-US" sz="36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 animBg="1"/>
      <p:bldP spid="143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85800"/>
            <a:ext cx="4806950" cy="50387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62100" y="533400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Nãi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4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3581400" y="762000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/>
              <a:t>Ao hå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9250"/>
            <a:ext cx="79248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2100" y="847725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ViÕt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874713"/>
            <a:ext cx="685800" cy="6492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5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79867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973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6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300688241"/>
      </p:ext>
    </p:extLst>
  </p:cSld>
  <p:clrMapOvr>
    <a:masterClrMapping/>
  </p:clrMapOvr>
  <p:transition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48768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M­a rµo lép ®ép, Õch nh¸i tô häp thi h¸t,c¸ cê h¸ miÖng ®íp m­a.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1288" y="4876800"/>
            <a:ext cx="91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«p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35300" y="48768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«p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02500" y="4876800"/>
            <a:ext cx="78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op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6800" y="685800"/>
            <a:ext cx="2590800" cy="533400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.VnAvant" panose="020B7200000000000000" pitchFamily="34" charset="0"/>
              </a:rPr>
              <a:t>NhËn biÕt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800" y="685800"/>
            <a:ext cx="4572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1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91088" y="5370513"/>
            <a:ext cx="91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¬p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225550"/>
            <a:ext cx="79375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62100" y="533400"/>
            <a:ext cx="16002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28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6400" y="1219200"/>
            <a:ext cx="594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op</a:t>
            </a:r>
            <a:r>
              <a:rPr lang="vi-VN" altLang="en-US" sz="5400" b="1">
                <a:solidFill>
                  <a:srgbClr val="FF0000"/>
                </a:solidFill>
              </a:rPr>
              <a:t>       </a:t>
            </a:r>
            <a:r>
              <a:rPr lang="en-US" altLang="en-US" sz="5400" b="1">
                <a:solidFill>
                  <a:srgbClr val="FF0000"/>
                </a:solidFill>
              </a:rPr>
              <a:t> «p</a:t>
            </a:r>
            <a:r>
              <a:rPr lang="vi-VN" altLang="en-US" sz="5400" b="1">
                <a:solidFill>
                  <a:srgbClr val="FF0000"/>
                </a:solidFill>
              </a:rPr>
              <a:t> </a:t>
            </a:r>
            <a:r>
              <a:rPr lang="en-US" altLang="en-US" sz="5400" b="1">
                <a:solidFill>
                  <a:srgbClr val="FF0000"/>
                </a:solidFill>
              </a:rPr>
              <a:t>      ¬p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0900" y="12192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69100" y="1222375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20900" y="12192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0850" y="2133600"/>
            <a:ext cx="1028700" cy="7620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0500" y="2133600"/>
            <a:ext cx="1219200" cy="7620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71800" y="2895600"/>
            <a:ext cx="2247900" cy="8382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häp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9600" y="37338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/>
              <a:t>      cäp           gãp          häp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905000" y="44196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95800" y="44196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81800" y="44196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28800" y="6096000"/>
            <a:ext cx="5715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05000" y="5257800"/>
            <a:ext cx="571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58000" y="5257800"/>
            <a:ext cx="571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95800" y="5230813"/>
            <a:ext cx="571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32313" y="1222375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69100" y="12192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84600" y="2908300"/>
            <a:ext cx="129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0000"/>
                </a:solidFill>
              </a:rPr>
              <a:t>op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44958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      </a:t>
            </a:r>
            <a:r>
              <a:rPr lang="en-US" altLang="en-US" sz="4000" b="1"/>
              <a:t>hép            tèp           xèp</a:t>
            </a:r>
          </a:p>
          <a:p>
            <a:pPr eaLnBrk="1" hangingPunct="1"/>
            <a:r>
              <a:rPr lang="en-US" altLang="en-US" sz="4000" b="1"/>
              <a:t>     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9600" y="54102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/>
              <a:t>     hîp             líp            lîp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934200" y="6096000"/>
            <a:ext cx="5715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95800" y="6096000"/>
            <a:ext cx="5715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532313" y="12192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4" grpId="0"/>
      <p:bldP spid="7" grpId="0" animBg="1"/>
      <p:bldP spid="10" grpId="0" animBg="1"/>
      <p:bldP spid="25" grpId="0" animBg="1"/>
      <p:bldP spid="27" grpId="0"/>
      <p:bldP spid="21" grpId="0"/>
      <p:bldP spid="22" grpId="0"/>
      <p:bldP spid="23" grpId="0"/>
      <p:bldP spid="28" grpId="0"/>
      <p:bldP spid="2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85800"/>
            <a:ext cx="4806950" cy="503872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04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6000" b="1"/>
          </a:p>
          <a:p>
            <a:pPr eaLnBrk="1" hangingPunct="1">
              <a:spcBef>
                <a:spcPct val="20000"/>
              </a:spcBef>
            </a:pPr>
            <a:endParaRPr lang="en-US" altLang="en-US" sz="6000" b="1"/>
          </a:p>
        </p:txBody>
      </p:sp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7239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801688"/>
            <a:ext cx="2743200" cy="685800"/>
          </a:xfrm>
          <a:prstGeom prst="round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§äc tõ</a:t>
            </a:r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4419600"/>
            <a:ext cx="289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con cäp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33800" y="44196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lèp xe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24600" y="43434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tia chíp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46313" y="4419600"/>
            <a:ext cx="107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op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60800" y="4419600"/>
            <a:ext cx="1308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«p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835900" y="4343400"/>
            <a:ext cx="1030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¬p</a:t>
            </a: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524000"/>
            <a:ext cx="8032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8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228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352800" y="914400"/>
            <a:ext cx="4343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op      «p      ¬p</a:t>
            </a:r>
            <a:endParaRPr lang="vi-VN" altLang="en-US" sz="4400" b="1">
              <a:solidFill>
                <a:srgbClr val="FF0000"/>
              </a:solidFill>
            </a:endParaRPr>
          </a:p>
          <a:p>
            <a:pPr eaLnBrk="1" hangingPunct="1"/>
            <a:r>
              <a:rPr lang="vi-VN" altLang="en-US" sz="4400" b="1">
                <a:solidFill>
                  <a:srgbClr val="FF0000"/>
                </a:solidFill>
              </a:rPr>
              <a:t> 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62100" y="533400"/>
            <a:ext cx="15621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62100" y="533400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28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1088" y="2057400"/>
            <a:ext cx="1028700" cy="4572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8200" y="2057400"/>
            <a:ext cx="1219200" cy="4572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op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17913" y="2514600"/>
            <a:ext cx="2249487" cy="6096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häp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2554288"/>
            <a:ext cx="116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op</a:t>
            </a:r>
          </a:p>
        </p:txBody>
      </p:sp>
      <p:sp>
        <p:nvSpPr>
          <p:cNvPr id="9227" name="TextBox 21"/>
          <p:cNvSpPr txBox="1">
            <a:spLocks noChangeArrowheads="1"/>
          </p:cNvSpPr>
          <p:nvPr/>
        </p:nvSpPr>
        <p:spPr bwMode="auto">
          <a:xfrm>
            <a:off x="685800" y="5562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con cäp</a:t>
            </a:r>
          </a:p>
        </p:txBody>
      </p:sp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3733800" y="54864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lèp xe</a:t>
            </a:r>
          </a:p>
        </p:txBody>
      </p:sp>
      <p:sp>
        <p:nvSpPr>
          <p:cNvPr id="9229" name="TextBox 23"/>
          <p:cNvSpPr txBox="1">
            <a:spLocks noChangeArrowheads="1"/>
          </p:cNvSpPr>
          <p:nvPr/>
        </p:nvSpPr>
        <p:spPr bwMode="auto">
          <a:xfrm>
            <a:off x="6248400" y="54864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tia chíp</a:t>
            </a:r>
          </a:p>
        </p:txBody>
      </p:sp>
      <p:sp>
        <p:nvSpPr>
          <p:cNvPr id="9230" name="TextBox 18"/>
          <p:cNvSpPr txBox="1">
            <a:spLocks noChangeArrowheads="1"/>
          </p:cNvSpPr>
          <p:nvPr/>
        </p:nvSpPr>
        <p:spPr bwMode="auto">
          <a:xfrm>
            <a:off x="457200" y="31242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/>
              <a:t>      cäp           gãp          häp</a:t>
            </a:r>
          </a:p>
        </p:txBody>
      </p:sp>
      <p:sp>
        <p:nvSpPr>
          <p:cNvPr id="9231" name="TextBox 19"/>
          <p:cNvSpPr txBox="1">
            <a:spLocks noChangeArrowheads="1"/>
          </p:cNvSpPr>
          <p:nvPr/>
        </p:nvSpPr>
        <p:spPr bwMode="auto">
          <a:xfrm>
            <a:off x="457200" y="37338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/>
              <a:t>      </a:t>
            </a:r>
            <a:r>
              <a:rPr lang="en-US" altLang="en-US" sz="4000" b="1"/>
              <a:t>hép            tèp           xèp</a:t>
            </a:r>
          </a:p>
          <a:p>
            <a:pPr eaLnBrk="1" hangingPunct="1"/>
            <a:r>
              <a:rPr lang="en-US" altLang="en-US" sz="4000" b="1"/>
              <a:t>      </a:t>
            </a:r>
          </a:p>
        </p:txBody>
      </p:sp>
      <p:sp>
        <p:nvSpPr>
          <p:cNvPr id="9232" name="TextBox 21"/>
          <p:cNvSpPr txBox="1">
            <a:spLocks noChangeArrowheads="1"/>
          </p:cNvSpPr>
          <p:nvPr/>
        </p:nvSpPr>
        <p:spPr bwMode="auto">
          <a:xfrm>
            <a:off x="533400" y="44196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/>
              <a:t>     hîp             líp            lîp</a:t>
            </a:r>
          </a:p>
        </p:txBody>
      </p:sp>
    </p:spTree>
  </p:cSld>
  <p:clrMapOvr>
    <a:masterClrMapping/>
  </p:clrMapOvr>
  <p:transition spd="med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973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6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3679139"/>
      </p:ext>
    </p:extLst>
  </p:cSld>
  <p:clrMapOvr>
    <a:masterClrMapping/>
  </p:clrMapOvr>
  <p:transition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28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62100" y="533400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28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6500"/>
            <a:ext cx="8001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1608</TotalTime>
  <Words>367</Words>
  <Application>Microsoft Office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等线 Light</vt:lpstr>
      <vt:lpstr>.VnAvant</vt:lpstr>
      <vt:lpstr>Arial</vt:lpstr>
      <vt:lpstr>Arial-Rounded</vt:lpstr>
      <vt:lpstr>Calibri</vt:lpstr>
      <vt:lpstr>Times New Roman</vt:lpstr>
      <vt:lpstr>Default Design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Windows 10</cp:lastModifiedBy>
  <cp:revision>122</cp:revision>
  <dcterms:created xsi:type="dcterms:W3CDTF">2002-08-27T21:28:28Z</dcterms:created>
  <dcterms:modified xsi:type="dcterms:W3CDTF">2022-11-01T08:17:54Z</dcterms:modified>
</cp:coreProperties>
</file>