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84" r:id="rId4"/>
    <p:sldId id="291" r:id="rId5"/>
    <p:sldId id="292" r:id="rId6"/>
    <p:sldId id="261" r:id="rId7"/>
    <p:sldId id="280" r:id="rId8"/>
    <p:sldId id="287" r:id="rId9"/>
    <p:sldId id="265" r:id="rId10"/>
    <p:sldId id="266" r:id="rId11"/>
    <p:sldId id="288" r:id="rId12"/>
    <p:sldId id="289" r:id="rId13"/>
    <p:sldId id="271" r:id="rId14"/>
    <p:sldId id="281" r:id="rId15"/>
    <p:sldId id="294" r:id="rId16"/>
    <p:sldId id="293" r:id="rId17"/>
    <p:sldId id="273" r:id="rId18"/>
  </p:sldIdLst>
  <p:sldSz cx="9144000" cy="5143500" type="screen16x9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Quicksand Medium" charset="0"/>
      <p:regular r:id="rId24"/>
    </p:embeddedFont>
    <p:embeddedFont>
      <p:font typeface="iCiel Cadena" charset="0"/>
      <p:bold r:id="rId25"/>
    </p:embeddedFont>
    <p:embeddedFont>
      <p:font typeface="Lato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33" autoAdjust="0"/>
  </p:normalViewPr>
  <p:slideViewPr>
    <p:cSldViewPr showGuides="1">
      <p:cViewPr varScale="1">
        <p:scale>
          <a:sx n="84" d="100"/>
          <a:sy n="84" d="100"/>
        </p:scale>
        <p:origin x="-9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23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A1CC4-BBF9-49EE-B226-0468BE553B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623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A1CC4-BBF9-49EE-B226-0468BE553BF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8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38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47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5467F0-35CB-4973-957D-04ABF93EB78B}"/>
              </a:ext>
            </a:extLst>
          </p:cNvPr>
          <p:cNvSpPr txBox="1"/>
          <p:nvPr/>
        </p:nvSpPr>
        <p:spPr>
          <a:xfrm>
            <a:off x="2915816" y="123478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4 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– </a:t>
            </a:r>
            <a:r>
              <a:rPr lang="en-US" sz="22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Thực</a:t>
            </a:r>
            <a:r>
              <a:rPr lang="en-US" sz="22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hiện</a:t>
            </a:r>
            <a:r>
              <a:rPr lang="en-US" sz="22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nội</a:t>
            </a:r>
            <a:r>
              <a:rPr lang="en-US" sz="22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quy</a:t>
            </a:r>
            <a:r>
              <a:rPr lang="en-US" sz="22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trường</a:t>
            </a:r>
            <a:r>
              <a:rPr lang="en-US" sz="2200" b="1" spc="80" dirty="0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, </a:t>
            </a:r>
            <a:r>
              <a:rPr lang="en-US" sz="2200" b="1" spc="80" dirty="0" err="1" smtClean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lớp</a:t>
            </a:r>
            <a:endParaRPr lang="en-US" sz="22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91E65BD-67D1-9C42-93A9-F1F48E8826E4}"/>
              </a:ext>
            </a:extLst>
          </p:cNvPr>
          <p:cNvGrpSpPr/>
          <p:nvPr/>
        </p:nvGrpSpPr>
        <p:grpSpPr>
          <a:xfrm>
            <a:off x="3460180" y="1131590"/>
            <a:ext cx="5792340" cy="1778424"/>
            <a:chOff x="3407338" y="1866792"/>
            <a:chExt cx="5792340" cy="177842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55ACE4D-FD40-2E4A-96F5-9D0223A42881}"/>
                </a:ext>
              </a:extLst>
            </p:cNvPr>
            <p:cNvSpPr txBox="1"/>
            <p:nvPr/>
          </p:nvSpPr>
          <p:spPr>
            <a:xfrm>
              <a:off x="3410761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200" b="1" spc="80" dirty="0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12</a:t>
              </a:r>
              <a:endPara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4699FA-99C6-46E2-97CE-67868AC313F1}"/>
                </a:ext>
              </a:extLst>
            </p:cNvPr>
            <p:cNvSpPr txBox="1"/>
            <p:nvPr/>
          </p:nvSpPr>
          <p:spPr>
            <a:xfrm>
              <a:off x="3407338" y="2444887"/>
              <a:ext cx="57923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pc="80" dirty="0" err="1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Giữ</a:t>
              </a:r>
              <a:r>
                <a:rPr lang="en-US" sz="3600" spc="80" dirty="0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trật</a:t>
              </a:r>
              <a:r>
                <a:rPr lang="en-US" sz="3600" spc="80" dirty="0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tự</a:t>
              </a:r>
              <a:r>
                <a:rPr lang="en-US" sz="3600" spc="80" dirty="0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trong</a:t>
              </a:r>
              <a:r>
                <a:rPr lang="en-US" sz="3600" spc="80" dirty="0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trường</a:t>
              </a:r>
              <a:r>
                <a:rPr lang="en-US" sz="3600" spc="80" dirty="0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600" spc="80" dirty="0" err="1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lớp</a:t>
              </a:r>
              <a:endParaRPr lang="en-US" sz="36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91926"/>
            <a:ext cx="1258171" cy="583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48408" y="668410"/>
            <a:ext cx="6936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2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15566"/>
            <a:ext cx="5320241" cy="4123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10677"/>
            <a:ext cx="5319497" cy="4027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85497"/>
            <a:ext cx="5104217" cy="39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2" y="545829"/>
            <a:ext cx="1252552" cy="581250"/>
          </a:xfrm>
          <a:prstGeom prst="rect">
            <a:avLst/>
          </a:prstGeom>
        </p:spPr>
      </p:pic>
      <p:grpSp>
        <p:nvGrpSpPr>
          <p:cNvPr id="17" name="Google Shape;6118;p55">
            <a:extLst>
              <a:ext uri="{FF2B5EF4-FFF2-40B4-BE49-F238E27FC236}">
                <a16:creationId xmlns:a16="http://schemas.microsoft.com/office/drawing/2014/main" xmlns="" id="{372D3182-9198-4946-B154-71AF7472CC28}"/>
              </a:ext>
            </a:extLst>
          </p:cNvPr>
          <p:cNvGrpSpPr/>
          <p:nvPr/>
        </p:nvGrpSpPr>
        <p:grpSpPr>
          <a:xfrm>
            <a:off x="1043608" y="4298841"/>
            <a:ext cx="641367" cy="569247"/>
            <a:chOff x="1359398" y="3682271"/>
            <a:chExt cx="395296" cy="371966"/>
          </a:xfrm>
        </p:grpSpPr>
        <p:sp>
          <p:nvSpPr>
            <p:cNvPr id="18" name="Google Shape;6119;p55">
              <a:extLst>
                <a:ext uri="{FF2B5EF4-FFF2-40B4-BE49-F238E27FC236}">
                  <a16:creationId xmlns:a16="http://schemas.microsoft.com/office/drawing/2014/main" xmlns="" id="{4EC6B03A-548C-4017-B682-CB44EB52F1C0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9" name="Google Shape;6120;p55">
              <a:extLst>
                <a:ext uri="{FF2B5EF4-FFF2-40B4-BE49-F238E27FC236}">
                  <a16:creationId xmlns:a16="http://schemas.microsoft.com/office/drawing/2014/main" xmlns="" id="{F7BFB0E5-0C3F-4BC2-BF91-F1C384361C75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0" name="Google Shape;6121;p55">
              <a:extLst>
                <a:ext uri="{FF2B5EF4-FFF2-40B4-BE49-F238E27FC236}">
                  <a16:creationId xmlns:a16="http://schemas.microsoft.com/office/drawing/2014/main" xmlns="" id="{8E73BD52-99C0-4B10-9210-BDE302B2E87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1" name="Google Shape;6122;p55">
              <a:extLst>
                <a:ext uri="{FF2B5EF4-FFF2-40B4-BE49-F238E27FC236}">
                  <a16:creationId xmlns:a16="http://schemas.microsoft.com/office/drawing/2014/main" xmlns="" id="{533825D7-5550-40FF-B17C-2F8600479B93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3" name="Google Shape;6123;p55">
              <a:extLst>
                <a:ext uri="{FF2B5EF4-FFF2-40B4-BE49-F238E27FC236}">
                  <a16:creationId xmlns:a16="http://schemas.microsoft.com/office/drawing/2014/main" xmlns="" id="{2E3B7DCF-DAB9-4F3D-8E28-696ABC5B33E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4" name="Google Shape;6124;p55">
              <a:extLst>
                <a:ext uri="{FF2B5EF4-FFF2-40B4-BE49-F238E27FC236}">
                  <a16:creationId xmlns:a16="http://schemas.microsoft.com/office/drawing/2014/main" xmlns="" id="{B0161EDA-1689-4848-AC48-13116C875865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5" name="Google Shape;6125;p55">
              <a:extLst>
                <a:ext uri="{FF2B5EF4-FFF2-40B4-BE49-F238E27FC236}">
                  <a16:creationId xmlns:a16="http://schemas.microsoft.com/office/drawing/2014/main" xmlns="" id="{F67F286A-43A5-4706-9252-A2D7A29470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26" name="Google Shape;6126;p55">
            <a:extLst>
              <a:ext uri="{FF2B5EF4-FFF2-40B4-BE49-F238E27FC236}">
                <a16:creationId xmlns:a16="http://schemas.microsoft.com/office/drawing/2014/main" xmlns="" id="{8EEDE9FA-0493-4DF4-87A0-7CB651DAB283}"/>
              </a:ext>
            </a:extLst>
          </p:cNvPr>
          <p:cNvGrpSpPr/>
          <p:nvPr/>
        </p:nvGrpSpPr>
        <p:grpSpPr>
          <a:xfrm>
            <a:off x="2154810" y="4292285"/>
            <a:ext cx="642466" cy="570223"/>
            <a:chOff x="1908099" y="3682271"/>
            <a:chExt cx="395296" cy="371966"/>
          </a:xfrm>
        </p:grpSpPr>
        <p:sp>
          <p:nvSpPr>
            <p:cNvPr id="28" name="Google Shape;6127;p55">
              <a:extLst>
                <a:ext uri="{FF2B5EF4-FFF2-40B4-BE49-F238E27FC236}">
                  <a16:creationId xmlns:a16="http://schemas.microsoft.com/office/drawing/2014/main" xmlns="" id="{E4F63280-98DD-4605-BCB6-5BC6AB06C6D4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29" name="Google Shape;6128;p55">
              <a:extLst>
                <a:ext uri="{FF2B5EF4-FFF2-40B4-BE49-F238E27FC236}">
                  <a16:creationId xmlns:a16="http://schemas.microsoft.com/office/drawing/2014/main" xmlns="" id="{A9B93242-8976-41F3-A20A-788141BB304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30" name="Google Shape;6129;p55">
              <a:extLst>
                <a:ext uri="{FF2B5EF4-FFF2-40B4-BE49-F238E27FC236}">
                  <a16:creationId xmlns:a16="http://schemas.microsoft.com/office/drawing/2014/main" xmlns="" id="{435CF914-F26A-4E06-B814-FF8E9F753780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31" name="Google Shape;6130;p55">
              <a:extLst>
                <a:ext uri="{FF2B5EF4-FFF2-40B4-BE49-F238E27FC236}">
                  <a16:creationId xmlns:a16="http://schemas.microsoft.com/office/drawing/2014/main" xmlns="" id="{1A645474-1BA3-477A-902B-3A74CE8FFC93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32" name="Google Shape;6131;p55">
              <a:extLst>
                <a:ext uri="{FF2B5EF4-FFF2-40B4-BE49-F238E27FC236}">
                  <a16:creationId xmlns:a16="http://schemas.microsoft.com/office/drawing/2014/main" xmlns="" id="{EF340D90-1613-4A84-870E-2C5CFC06FA7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33" name="Google Shape;6132;p55">
              <a:extLst>
                <a:ext uri="{FF2B5EF4-FFF2-40B4-BE49-F238E27FC236}">
                  <a16:creationId xmlns:a16="http://schemas.microsoft.com/office/drawing/2014/main" xmlns="" id="{6A1F7A77-26A9-4512-AFD8-7AF71819E8C1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34" name="Google Shape;6133;p55">
              <a:extLst>
                <a:ext uri="{FF2B5EF4-FFF2-40B4-BE49-F238E27FC236}">
                  <a16:creationId xmlns:a16="http://schemas.microsoft.com/office/drawing/2014/main" xmlns="" id="{A87D022C-CDE6-4706-8B04-D958B0162A9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51" name="Google Shape;6118;p55">
            <a:extLst>
              <a:ext uri="{FF2B5EF4-FFF2-40B4-BE49-F238E27FC236}">
                <a16:creationId xmlns:a16="http://schemas.microsoft.com/office/drawing/2014/main" xmlns="" id="{372D3182-9198-4946-B154-71AF7472CC28}"/>
              </a:ext>
            </a:extLst>
          </p:cNvPr>
          <p:cNvGrpSpPr/>
          <p:nvPr/>
        </p:nvGrpSpPr>
        <p:grpSpPr>
          <a:xfrm>
            <a:off x="6156176" y="4305397"/>
            <a:ext cx="641367" cy="569247"/>
            <a:chOff x="1359398" y="3682271"/>
            <a:chExt cx="395296" cy="371966"/>
          </a:xfrm>
        </p:grpSpPr>
        <p:sp>
          <p:nvSpPr>
            <p:cNvPr id="52" name="Google Shape;6119;p55">
              <a:extLst>
                <a:ext uri="{FF2B5EF4-FFF2-40B4-BE49-F238E27FC236}">
                  <a16:creationId xmlns:a16="http://schemas.microsoft.com/office/drawing/2014/main" xmlns="" id="{4EC6B03A-548C-4017-B682-CB44EB52F1C0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53" name="Google Shape;6120;p55">
              <a:extLst>
                <a:ext uri="{FF2B5EF4-FFF2-40B4-BE49-F238E27FC236}">
                  <a16:creationId xmlns:a16="http://schemas.microsoft.com/office/drawing/2014/main" xmlns="" id="{F7BFB0E5-0C3F-4BC2-BF91-F1C384361C75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54" name="Google Shape;6121;p55">
              <a:extLst>
                <a:ext uri="{FF2B5EF4-FFF2-40B4-BE49-F238E27FC236}">
                  <a16:creationId xmlns:a16="http://schemas.microsoft.com/office/drawing/2014/main" xmlns="" id="{8E73BD52-99C0-4B10-9210-BDE302B2E87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55" name="Google Shape;6122;p55">
              <a:extLst>
                <a:ext uri="{FF2B5EF4-FFF2-40B4-BE49-F238E27FC236}">
                  <a16:creationId xmlns:a16="http://schemas.microsoft.com/office/drawing/2014/main" xmlns="" id="{533825D7-5550-40FF-B17C-2F8600479B93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56" name="Google Shape;6123;p55">
              <a:extLst>
                <a:ext uri="{FF2B5EF4-FFF2-40B4-BE49-F238E27FC236}">
                  <a16:creationId xmlns:a16="http://schemas.microsoft.com/office/drawing/2014/main" xmlns="" id="{2E3B7DCF-DAB9-4F3D-8E28-696ABC5B33E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57" name="Google Shape;6124;p55">
              <a:extLst>
                <a:ext uri="{FF2B5EF4-FFF2-40B4-BE49-F238E27FC236}">
                  <a16:creationId xmlns:a16="http://schemas.microsoft.com/office/drawing/2014/main" xmlns="" id="{B0161EDA-1689-4848-AC48-13116C875865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58" name="Google Shape;6125;p55">
              <a:extLst>
                <a:ext uri="{FF2B5EF4-FFF2-40B4-BE49-F238E27FC236}">
                  <a16:creationId xmlns:a16="http://schemas.microsoft.com/office/drawing/2014/main" xmlns="" id="{F67F286A-43A5-4706-9252-A2D7A29470D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59" name="Google Shape;6126;p55">
            <a:extLst>
              <a:ext uri="{FF2B5EF4-FFF2-40B4-BE49-F238E27FC236}">
                <a16:creationId xmlns:a16="http://schemas.microsoft.com/office/drawing/2014/main" xmlns="" id="{8EEDE9FA-0493-4DF4-87A0-7CB651DAB283}"/>
              </a:ext>
            </a:extLst>
          </p:cNvPr>
          <p:cNvGrpSpPr/>
          <p:nvPr/>
        </p:nvGrpSpPr>
        <p:grpSpPr>
          <a:xfrm>
            <a:off x="7267378" y="4298841"/>
            <a:ext cx="642466" cy="570223"/>
            <a:chOff x="1908099" y="3682271"/>
            <a:chExt cx="395296" cy="371966"/>
          </a:xfrm>
        </p:grpSpPr>
        <p:sp>
          <p:nvSpPr>
            <p:cNvPr id="60" name="Google Shape;6127;p55">
              <a:extLst>
                <a:ext uri="{FF2B5EF4-FFF2-40B4-BE49-F238E27FC236}">
                  <a16:creationId xmlns:a16="http://schemas.microsoft.com/office/drawing/2014/main" xmlns="" id="{E4F63280-98DD-4605-BCB6-5BC6AB06C6D4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61" name="Google Shape;6128;p55">
              <a:extLst>
                <a:ext uri="{FF2B5EF4-FFF2-40B4-BE49-F238E27FC236}">
                  <a16:creationId xmlns:a16="http://schemas.microsoft.com/office/drawing/2014/main" xmlns="" id="{A9B93242-8976-41F3-A20A-788141BB304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2" name="Google Shape;6129;p55">
              <a:extLst>
                <a:ext uri="{FF2B5EF4-FFF2-40B4-BE49-F238E27FC236}">
                  <a16:creationId xmlns:a16="http://schemas.microsoft.com/office/drawing/2014/main" xmlns="" id="{435CF914-F26A-4E06-B814-FF8E9F753780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3" name="Google Shape;6130;p55">
              <a:extLst>
                <a:ext uri="{FF2B5EF4-FFF2-40B4-BE49-F238E27FC236}">
                  <a16:creationId xmlns:a16="http://schemas.microsoft.com/office/drawing/2014/main" xmlns="" id="{1A645474-1BA3-477A-902B-3A74CE8FFC93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4" name="Google Shape;6131;p55">
              <a:extLst>
                <a:ext uri="{FF2B5EF4-FFF2-40B4-BE49-F238E27FC236}">
                  <a16:creationId xmlns:a16="http://schemas.microsoft.com/office/drawing/2014/main" xmlns="" id="{EF340D90-1613-4A84-870E-2C5CFC06FA7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5" name="Google Shape;6132;p55">
              <a:extLst>
                <a:ext uri="{FF2B5EF4-FFF2-40B4-BE49-F238E27FC236}">
                  <a16:creationId xmlns:a16="http://schemas.microsoft.com/office/drawing/2014/main" xmlns="" id="{6A1F7A77-26A9-4512-AFD8-7AF71819E8C1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6" name="Google Shape;6133;p55">
              <a:extLst>
                <a:ext uri="{FF2B5EF4-FFF2-40B4-BE49-F238E27FC236}">
                  <a16:creationId xmlns:a16="http://schemas.microsoft.com/office/drawing/2014/main" xmlns="" id="{A87D022C-CDE6-4706-8B04-D958B0162A94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75606"/>
            <a:ext cx="3764804" cy="2901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0" y="1148320"/>
            <a:ext cx="4050174" cy="302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9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5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5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17284E-7 L 0.06528 -0.0012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5062E-6 L 0.06528 -0.0012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1" y="545829"/>
            <a:ext cx="1231147" cy="571317"/>
          </a:xfrm>
          <a:prstGeom prst="rect">
            <a:avLst/>
          </a:prstGeom>
        </p:spPr>
      </p:pic>
      <p:grpSp>
        <p:nvGrpSpPr>
          <p:cNvPr id="58" name="Google Shape;6118;p55">
            <a:extLst>
              <a:ext uri="{FF2B5EF4-FFF2-40B4-BE49-F238E27FC236}">
                <a16:creationId xmlns:a16="http://schemas.microsoft.com/office/drawing/2014/main" xmlns="" id="{13BD6192-09C5-49DA-A7EF-59F7AB5602EC}"/>
              </a:ext>
            </a:extLst>
          </p:cNvPr>
          <p:cNvGrpSpPr/>
          <p:nvPr/>
        </p:nvGrpSpPr>
        <p:grpSpPr>
          <a:xfrm>
            <a:off x="3707904" y="4155926"/>
            <a:ext cx="642066" cy="565612"/>
            <a:chOff x="1359398" y="3682271"/>
            <a:chExt cx="395296" cy="371966"/>
          </a:xfrm>
        </p:grpSpPr>
        <p:sp>
          <p:nvSpPr>
            <p:cNvPr id="59" name="Google Shape;6119;p55">
              <a:extLst>
                <a:ext uri="{FF2B5EF4-FFF2-40B4-BE49-F238E27FC236}">
                  <a16:creationId xmlns:a16="http://schemas.microsoft.com/office/drawing/2014/main" xmlns="" id="{EFBD1E04-3979-4DC0-9FB5-A8F2217567A0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0" name="Google Shape;6120;p55">
              <a:extLst>
                <a:ext uri="{FF2B5EF4-FFF2-40B4-BE49-F238E27FC236}">
                  <a16:creationId xmlns:a16="http://schemas.microsoft.com/office/drawing/2014/main" xmlns="" id="{3EEEC2D1-5004-4E95-BBB1-BD8EB88D2A59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1" name="Google Shape;6121;p55">
              <a:extLst>
                <a:ext uri="{FF2B5EF4-FFF2-40B4-BE49-F238E27FC236}">
                  <a16:creationId xmlns:a16="http://schemas.microsoft.com/office/drawing/2014/main" xmlns="" id="{04748C54-C2E9-44FC-8D35-EDCE251B0615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2" name="Google Shape;6122;p55">
              <a:extLst>
                <a:ext uri="{FF2B5EF4-FFF2-40B4-BE49-F238E27FC236}">
                  <a16:creationId xmlns:a16="http://schemas.microsoft.com/office/drawing/2014/main" xmlns="" id="{EC36C4FA-398A-46E3-9CC7-D136FEB06264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3" name="Google Shape;6123;p55">
              <a:extLst>
                <a:ext uri="{FF2B5EF4-FFF2-40B4-BE49-F238E27FC236}">
                  <a16:creationId xmlns:a16="http://schemas.microsoft.com/office/drawing/2014/main" xmlns="" id="{4EF81698-369B-4FC5-A9E8-A37CA9AF396D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4" name="Google Shape;6124;p55">
              <a:extLst>
                <a:ext uri="{FF2B5EF4-FFF2-40B4-BE49-F238E27FC236}">
                  <a16:creationId xmlns:a16="http://schemas.microsoft.com/office/drawing/2014/main" xmlns="" id="{F1345C21-93F5-4687-AFD5-49EDC6492FBA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5" name="Google Shape;6125;p55">
              <a:extLst>
                <a:ext uri="{FF2B5EF4-FFF2-40B4-BE49-F238E27FC236}">
                  <a16:creationId xmlns:a16="http://schemas.microsoft.com/office/drawing/2014/main" xmlns="" id="{BD71ECC0-384A-4759-B6A3-BBD53DBB5EBD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66" name="Google Shape;6126;p55">
            <a:extLst>
              <a:ext uri="{FF2B5EF4-FFF2-40B4-BE49-F238E27FC236}">
                <a16:creationId xmlns:a16="http://schemas.microsoft.com/office/drawing/2014/main" xmlns="" id="{C608B8DD-F6BE-45BA-A1AD-1DC203586E82}"/>
              </a:ext>
            </a:extLst>
          </p:cNvPr>
          <p:cNvGrpSpPr/>
          <p:nvPr/>
        </p:nvGrpSpPr>
        <p:grpSpPr>
          <a:xfrm>
            <a:off x="4716553" y="4155926"/>
            <a:ext cx="642067" cy="565612"/>
            <a:chOff x="1908099" y="3682271"/>
            <a:chExt cx="395296" cy="371966"/>
          </a:xfrm>
        </p:grpSpPr>
        <p:sp>
          <p:nvSpPr>
            <p:cNvPr id="67" name="Google Shape;6127;p55">
              <a:extLst>
                <a:ext uri="{FF2B5EF4-FFF2-40B4-BE49-F238E27FC236}">
                  <a16:creationId xmlns:a16="http://schemas.microsoft.com/office/drawing/2014/main" xmlns="" id="{FBB1DC79-78F7-471D-8B26-000FBF56AACB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8" name="Google Shape;6128;p55">
              <a:extLst>
                <a:ext uri="{FF2B5EF4-FFF2-40B4-BE49-F238E27FC236}">
                  <a16:creationId xmlns:a16="http://schemas.microsoft.com/office/drawing/2014/main" xmlns="" id="{249045E6-2371-48A7-8655-A4A2AAF74158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9" name="Google Shape;6129;p55">
              <a:extLst>
                <a:ext uri="{FF2B5EF4-FFF2-40B4-BE49-F238E27FC236}">
                  <a16:creationId xmlns:a16="http://schemas.microsoft.com/office/drawing/2014/main" xmlns="" id="{F3FAF835-C07C-44A7-8C64-625C1CFD7053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0" name="Google Shape;6130;p55">
              <a:extLst>
                <a:ext uri="{FF2B5EF4-FFF2-40B4-BE49-F238E27FC236}">
                  <a16:creationId xmlns:a16="http://schemas.microsoft.com/office/drawing/2014/main" xmlns="" id="{EEDE839B-6F9D-4DC7-AB78-78EB5B8CF75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1" name="Google Shape;6131;p55">
              <a:extLst>
                <a:ext uri="{FF2B5EF4-FFF2-40B4-BE49-F238E27FC236}">
                  <a16:creationId xmlns:a16="http://schemas.microsoft.com/office/drawing/2014/main" xmlns="" id="{885D8D5D-06EE-451D-AEB1-F493DDEC5C9E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2" name="Google Shape;6132;p55">
              <a:extLst>
                <a:ext uri="{FF2B5EF4-FFF2-40B4-BE49-F238E27FC236}">
                  <a16:creationId xmlns:a16="http://schemas.microsoft.com/office/drawing/2014/main" xmlns="" id="{84819CB6-8FB9-461C-A114-639396BA4538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3" name="Google Shape;6133;p55">
              <a:extLst>
                <a:ext uri="{FF2B5EF4-FFF2-40B4-BE49-F238E27FC236}">
                  <a16:creationId xmlns:a16="http://schemas.microsoft.com/office/drawing/2014/main" xmlns="" id="{C9462020-DD7A-4699-B113-4D03E741C7AA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17" y="868161"/>
            <a:ext cx="4248472" cy="32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5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5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06632 -2.96296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C66D31-085A-4C90-85D7-30C1AA9952D1}"/>
              </a:ext>
            </a:extLst>
          </p:cNvPr>
          <p:cNvSpPr txBox="1"/>
          <p:nvPr/>
        </p:nvSpPr>
        <p:spPr>
          <a:xfrm>
            <a:off x="1481172" y="673900"/>
            <a:ext cx="6979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huống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2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7" y="627534"/>
            <a:ext cx="1231615" cy="523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51153"/>
            <a:ext cx="5256792" cy="381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C66D31-085A-4C90-85D7-30C1AA9952D1}"/>
              </a:ext>
            </a:extLst>
          </p:cNvPr>
          <p:cNvSpPr txBox="1"/>
          <p:nvPr/>
        </p:nvSpPr>
        <p:spPr>
          <a:xfrm>
            <a:off x="1481172" y="673900"/>
            <a:ext cx="6979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huống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2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2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7" y="627534"/>
            <a:ext cx="1231615" cy="523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04787"/>
            <a:ext cx="5544616" cy="386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7" y="627534"/>
            <a:ext cx="1231615" cy="52362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07904" y="864164"/>
            <a:ext cx="4896544" cy="1872208"/>
          </a:xfrm>
          <a:prstGeom prst="roundRect">
            <a:avLst/>
          </a:prstGeom>
          <a:ln>
            <a:solidFill>
              <a:srgbClr val="BF217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trật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tự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trường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nhắc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nhở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cũng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trật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tự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2200" r="57313" b="3801"/>
          <a:stretch/>
        </p:blipFill>
        <p:spPr>
          <a:xfrm>
            <a:off x="1481172" y="1275606"/>
            <a:ext cx="177499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168352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3928" y="185167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Trật</a:t>
            </a:r>
            <a:r>
              <a:rPr lang="en-US" sz="3200" dirty="0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tự</a:t>
            </a:r>
            <a:r>
              <a:rPr lang="en-US" sz="3200" dirty="0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trong</a:t>
            </a:r>
            <a:r>
              <a:rPr lang="en-US" sz="3200" dirty="0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trường</a:t>
            </a:r>
            <a:r>
              <a:rPr lang="en-US" sz="3200" dirty="0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, </a:t>
            </a:r>
            <a:r>
              <a:rPr lang="en-US" sz="3200" dirty="0" err="1" smtClean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lớp</a:t>
            </a:r>
            <a:endParaRPr lang="vi-VN" sz="320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00" dirty="0" err="1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Em</a:t>
            </a:r>
            <a:r>
              <a:rPr lang="en-US" sz="3200" dirty="0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là</a:t>
            </a:r>
            <a:r>
              <a:rPr lang="en-US" sz="3200" dirty="0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học</a:t>
            </a:r>
            <a:r>
              <a:rPr lang="en-US" sz="3200" dirty="0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trò</a:t>
            </a:r>
            <a:r>
              <a:rPr lang="en-US" sz="3200" dirty="0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00" dirty="0" err="1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ngoan</a:t>
            </a:r>
            <a:r>
              <a:rPr lang="en-US" sz="3200" dirty="0" smtClean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.</a:t>
            </a:r>
            <a:endParaRPr lang="vi-VN" sz="320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312124" y="4111553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Lato" panose="020F0502020204030203" pitchFamily="34" charset="0"/>
              </a:rPr>
              <a:t>Cây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bút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dùng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để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làm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gì</a:t>
            </a:r>
            <a:r>
              <a:rPr lang="en-GB" sz="2000" dirty="0" smtClean="0">
                <a:latin typeface="Lato" panose="020F0502020204030203" pitchFamily="34" charset="0"/>
              </a:rPr>
              <a:t>?</a:t>
            </a:r>
            <a:endParaRPr lang="en-GB" sz="2000" dirty="0">
              <a:latin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3" y="1394104"/>
            <a:ext cx="2592288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4932040" y="4111553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Lato" panose="020F0502020204030203" pitchFamily="34" charset="0"/>
              </a:rPr>
              <a:t>Cái</a:t>
            </a:r>
            <a:r>
              <a:rPr lang="en-GB" sz="2000" dirty="0" smtClean="0">
                <a:latin typeface="Lato" panose="020F0502020204030203" pitchFamily="34" charset="0"/>
              </a:rPr>
              <a:t> ô </a:t>
            </a:r>
            <a:r>
              <a:rPr lang="en-GB" sz="2000" dirty="0" err="1" smtClean="0">
                <a:latin typeface="Lato" panose="020F0502020204030203" pitchFamily="34" charset="0"/>
              </a:rPr>
              <a:t>dùng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để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làm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gì</a:t>
            </a:r>
            <a:r>
              <a:rPr lang="en-GB" sz="2000" dirty="0" smtClean="0">
                <a:latin typeface="Lato" panose="020F0502020204030203" pitchFamily="34" charset="0"/>
              </a:rPr>
              <a:t>?</a:t>
            </a:r>
            <a:endParaRPr lang="en-GB" sz="2000" dirty="0">
              <a:latin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85" y="621053"/>
            <a:ext cx="3579862" cy="3579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2" y="1378115"/>
            <a:ext cx="3102913" cy="24380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794863" y="382925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Lato" panose="020F0502020204030203" pitchFamily="34" charset="0"/>
              </a:rPr>
              <a:t>Cái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bát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dùng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để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làm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gì</a:t>
            </a:r>
            <a:r>
              <a:rPr lang="en-GB" sz="2000" dirty="0" smtClean="0">
                <a:latin typeface="Lato" panose="020F0502020204030203" pitchFamily="34" charset="0"/>
              </a:rPr>
              <a:t>?</a:t>
            </a:r>
            <a:endParaRPr lang="en-GB" sz="2000" dirty="0">
              <a:latin typeface="Lato" panose="020F050202020403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29" y="1197117"/>
            <a:ext cx="2427734" cy="24277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5034918" y="382925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Lato" panose="020F0502020204030203" pitchFamily="34" charset="0"/>
              </a:rPr>
              <a:t>Cái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ghế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dùng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để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làm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gì</a:t>
            </a:r>
            <a:r>
              <a:rPr lang="en-GB" sz="2000" dirty="0" smtClean="0">
                <a:latin typeface="Lato" panose="020F0502020204030203" pitchFamily="34" charset="0"/>
              </a:rPr>
              <a:t>?</a:t>
            </a:r>
            <a:endParaRPr lang="en-GB" sz="2000" dirty="0">
              <a:latin typeface="Lato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6085" y="694807"/>
            <a:ext cx="3600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Lato" panose="020F0502020204030203" pitchFamily="34" charset="0"/>
              </a:rPr>
              <a:t>Trò</a:t>
            </a:r>
            <a:r>
              <a:rPr lang="en-US" sz="2000" b="1" dirty="0" smtClean="0">
                <a:latin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</a:rPr>
              <a:t>chơi</a:t>
            </a:r>
            <a:r>
              <a:rPr lang="en-US" sz="2000" b="1" dirty="0" smtClean="0">
                <a:latin typeface="Lato" panose="020F0502020204030203" pitchFamily="34" charset="0"/>
              </a:rPr>
              <a:t> “</a:t>
            </a:r>
            <a:r>
              <a:rPr lang="en-US" sz="2000" b="1" dirty="0" err="1" smtClean="0">
                <a:latin typeface="Lato" panose="020F0502020204030203" pitchFamily="34" charset="0"/>
              </a:rPr>
              <a:t>Nghe</a:t>
            </a:r>
            <a:r>
              <a:rPr lang="en-US" sz="2000" b="1" dirty="0" smtClean="0">
                <a:latin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</a:rPr>
              <a:t>cô</a:t>
            </a:r>
            <a:r>
              <a:rPr lang="en-US" sz="2000" b="1" dirty="0" smtClean="0">
                <a:latin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</a:rPr>
              <a:t>giảng</a:t>
            </a:r>
            <a:r>
              <a:rPr lang="en-US" sz="2000" b="1" dirty="0" smtClean="0">
                <a:latin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</a:rPr>
              <a:t>bài</a:t>
            </a:r>
            <a:r>
              <a:rPr lang="en-US" sz="2000" b="1" dirty="0" smtClean="0">
                <a:latin typeface="Lato" panose="020F0502020204030203" pitchFamily="34" charset="0"/>
              </a:rPr>
              <a:t>”</a:t>
            </a:r>
            <a:endParaRPr lang="en-US" sz="2000" b="1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9541"/>
            <a:ext cx="2755950" cy="39048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187624" y="242115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Lato" panose="020F0502020204030203" pitchFamily="34" charset="0"/>
              </a:rPr>
              <a:t>Quyển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sách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để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làm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gì</a:t>
            </a:r>
            <a:r>
              <a:rPr lang="en-GB" sz="2000" dirty="0" smtClean="0">
                <a:latin typeface="Lato" panose="020F0502020204030203" pitchFamily="34" charset="0"/>
              </a:rPr>
              <a:t>?</a:t>
            </a:r>
            <a:endParaRPr lang="en-GB" sz="2000" dirty="0">
              <a:latin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14" y="682033"/>
            <a:ext cx="3485370" cy="39399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627976" y="2787774"/>
            <a:ext cx="3811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Lato" panose="020F0502020204030203" pitchFamily="34" charset="0"/>
              </a:rPr>
              <a:t>Học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sinh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đến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trường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làm</a:t>
            </a:r>
            <a:r>
              <a:rPr lang="en-GB" sz="2000" dirty="0" smtClean="0">
                <a:latin typeface="Lato" panose="020F0502020204030203" pitchFamily="34" charset="0"/>
              </a:rPr>
              <a:t> </a:t>
            </a:r>
            <a:r>
              <a:rPr lang="en-GB" sz="2000" dirty="0" err="1" smtClean="0">
                <a:latin typeface="Lato" panose="020F0502020204030203" pitchFamily="34" charset="0"/>
              </a:rPr>
              <a:t>gì</a:t>
            </a:r>
            <a:r>
              <a:rPr lang="en-GB" sz="2000" dirty="0" smtClean="0">
                <a:latin typeface="Lato" panose="020F0502020204030203" pitchFamily="34" charset="0"/>
              </a:rPr>
              <a:t>?</a:t>
            </a:r>
            <a:endParaRPr lang="en-GB" sz="20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03598"/>
            <a:ext cx="4597971" cy="3499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4006031" y="699542"/>
            <a:ext cx="126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latin typeface="Lato" panose="020F0502020204030203" pitchFamily="34" charset="0"/>
              </a:rPr>
              <a:t>Kết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luận</a:t>
            </a:r>
            <a:endParaRPr lang="en-GB" sz="2000" b="1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600200" y="596230"/>
            <a:ext cx="707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Lato" panose="020F0502020204030203" pitchFamily="34" charset="0"/>
              </a:rPr>
              <a:t>Em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cần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giữ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trật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tự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khi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nào</a:t>
            </a:r>
            <a:r>
              <a:rPr lang="en-GB" sz="2000" b="1" dirty="0" smtClean="0">
                <a:latin typeface="Lato" panose="020F0502020204030203" pitchFamily="34" charset="0"/>
              </a:rPr>
              <a:t>?</a:t>
            </a:r>
            <a:endParaRPr lang="en-GB" sz="2000" b="1" dirty="0">
              <a:latin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76" y="1815245"/>
            <a:ext cx="3077684" cy="2232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2" y="1156453"/>
            <a:ext cx="2654436" cy="1886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90" y="1267583"/>
            <a:ext cx="2254366" cy="1663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" y="3086952"/>
            <a:ext cx="2425825" cy="1778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83" y="3042500"/>
            <a:ext cx="2533780" cy="18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5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600200" y="596230"/>
            <a:ext cx="707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Lato" panose="020F0502020204030203" pitchFamily="34" charset="0"/>
              </a:rPr>
              <a:t>Vì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sao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em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cần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giữ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trật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tự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trong</a:t>
            </a:r>
            <a:r>
              <a:rPr lang="en-GB" sz="2000" b="1" dirty="0" smtClean="0">
                <a:latin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</a:rPr>
              <a:t>trường</a:t>
            </a:r>
            <a:r>
              <a:rPr lang="en-GB" sz="2000" b="1" dirty="0" smtClean="0">
                <a:latin typeface="Lato" panose="020F0502020204030203" pitchFamily="34" charset="0"/>
              </a:rPr>
              <a:t>, </a:t>
            </a:r>
            <a:r>
              <a:rPr lang="en-GB" sz="2000" b="1" dirty="0" err="1" smtClean="0">
                <a:latin typeface="Lato" panose="020F0502020204030203" pitchFamily="34" charset="0"/>
              </a:rPr>
              <a:t>lớp</a:t>
            </a:r>
            <a:r>
              <a:rPr lang="en-GB" sz="2000" b="1" dirty="0" smtClean="0">
                <a:latin typeface="Lato" panose="020F0502020204030203" pitchFamily="34" charset="0"/>
              </a:rPr>
              <a:t>?</a:t>
            </a:r>
            <a:endParaRPr lang="en-GB" sz="2000" b="1" dirty="0">
              <a:latin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9666"/>
            <a:ext cx="6552728" cy="390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1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179</Words>
  <Application>Microsoft Office PowerPoint</Application>
  <PresentationFormat>On-screen Show (16:9)</PresentationFormat>
  <Paragraphs>31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iCiel Cucho Bold</vt:lpstr>
      <vt:lpstr>iCiel Cucho</vt:lpstr>
      <vt:lpstr>Quicksand Medium</vt:lpstr>
      <vt:lpstr>iCiel Cadena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Admin</cp:lastModifiedBy>
  <cp:revision>85</cp:revision>
  <dcterms:created xsi:type="dcterms:W3CDTF">2020-04-29T11:34:14Z</dcterms:created>
  <dcterms:modified xsi:type="dcterms:W3CDTF">2020-12-02T06:00:41Z</dcterms:modified>
</cp:coreProperties>
</file>