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notesMasterIdLst>
    <p:notesMasterId r:id="rId14"/>
  </p:notesMasterIdLst>
  <p:sldIdLst>
    <p:sldId id="257" r:id="rId4"/>
    <p:sldId id="287" r:id="rId5"/>
    <p:sldId id="411" r:id="rId6"/>
    <p:sldId id="305" r:id="rId7"/>
    <p:sldId id="410" r:id="rId8"/>
    <p:sldId id="326" r:id="rId9"/>
    <p:sldId id="307" r:id="rId10"/>
    <p:sldId id="308" r:id="rId11"/>
    <p:sldId id="313" r:id="rId12"/>
    <p:sldId id="32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61FA43-8538-4B16-BAD2-C7C4224F0A51}" type="datetimeFigureOut">
              <a:rPr lang="en-US" smtClean="0"/>
              <a:t>14/12/2022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2DE94-CCFD-4327-BA2C-48266D2CD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45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字体：https://izihun.com/shangyongziti-618.html</a:t>
            </a:r>
          </a:p>
          <a:p>
            <a:r>
              <a:rPr lang="zh-CN" altLang="en-US"/>
              <a:t>音乐：</a:t>
            </a:r>
            <a:r>
              <a:rPr lang="zh-CN" altLang="en-US" dirty="0">
                <a:sym typeface="+mn-ea"/>
              </a:rPr>
              <a:t>https://ibaotu.com/sucai/19667627.html</a:t>
            </a:r>
            <a:endParaRPr lang="zh-CN" altLang="en-US" dirty="0"/>
          </a:p>
          <a:p>
            <a:r>
              <a:rPr lang="zh-CN" altLang="en-US"/>
              <a:t>素材：https://ibaotu.com/sucai/19804234.html，https://ibaotu.com/sucai/19470487.html，https://ibaotu.com/sucai/19841077.html，https://ibaotu.com/sucai/19466887.html，https://ibaotu.com/sucai/19813468.html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278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4973500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659385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4606772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592718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991354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292510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90576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27769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916103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52775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7C5722B9-6989-43B3-A53D-4E39DB4447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6" b="33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4086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640518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714801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2627778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6742937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026060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73FE48-6852-41D9-B26B-91C222107F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84A56D3-FC9D-4FE3-855E-616172A7B1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D4E0A1-CAA5-4CE8-A3B9-E1350E3E5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07AC25-CAD0-473E-B2D4-38088187F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3C737C-FA54-4AAE-91DE-C9691D047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265180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B61F20-4891-49B9-802C-507907127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D716794-1D75-4078-90B2-A3D7E34BD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A924FE-8F45-4DC0-9F33-E570EBA7A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6F4A7B-4DC7-480C-8147-D7B3D0025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F08049-F64E-4E13-8DD7-B14DB1BE3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2830048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DB1AE1-7E47-40C5-9A04-2F16FAEF0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3347A2-935B-485F-A8A5-B87C6E5DD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F020EB-333E-4A0B-BCFA-BED001D49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485AFC-5C32-4904-BFB9-D8F2E8471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2D007C-6A5A-4AD4-8F74-A9AEB061E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465279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BEC41F-7371-4894-943B-371591C9C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6B4CF0A-9E8A-42DD-AEA7-AD8E6CF625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DCFA47D-4EFC-4D01-9AD3-27C248584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36D3D5-A92E-463F-856A-5991BB8D6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94AAC2-2704-4749-AF8A-A2831B9D1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253E896-2139-421E-BD78-F022755BB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693690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294B51-7667-4D6C-A06E-29473510A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4116E-95F2-48EC-80CC-3BA4CD8B0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F2E2874-8D24-4BDB-ACE0-D4D06DCAE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E8DBD7-8B71-4F6B-B05E-E25601D2BA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F0931DD-89B0-4E2D-89BB-3AE8BF0427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1EA741-F62D-4AE3-AE83-DE942EEFA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E7B2743-DE6A-42B2-B9B9-E99C9579C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26109BF-7F5C-4CDE-BDAA-42747C3AB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3112698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0EE829-86CA-4811-88AA-440A27AF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82D7589-E3D6-4334-8E3F-8D9E9048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0FB890E-A88F-4310-B569-7965D0D16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61CCA4-EE06-4CB3-943C-97EC8FD91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623471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059788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8ACAFE2-BA1D-4D5F-BA49-4845BD46B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57CEB90-C9E9-4B52-803E-2AB0FE49C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4E0C880-5130-4427-BEFE-F15DCFDAF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454862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815FA6-A6CD-439E-A7DE-80A7D6B21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0A26205-7825-47AC-AA61-5BA23E744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EA1C6FD-9F58-4E65-AE29-671A6C8C9A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80A832-6FD6-44D1-AE45-1AF9C9C78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4D5C6E-F1F6-4809-8278-7E9B0BC9D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453366-B0EC-4B35-91FA-60C831BB3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859177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2A09F1-53B6-4552-B487-9699C13D0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FD08D57-407A-465C-8CBE-8216024654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CD10DE4-7565-445B-8ED2-89C4934ADB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673CFC-F9E5-438E-894F-84BBA3D00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502679-417C-4C81-ABFB-0105B8399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246391-40EF-4A77-8852-2CFDFEBCE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19289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E311F3-E559-4CFE-9658-3EB5C0DF5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5ED56AD-77F4-412F-97D4-6EE49D056C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6DF001-3D09-4AF6-9111-24504B15C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D60722-3304-486D-9BE9-8455F330E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2B772A-47CE-454B-9F80-E6A90F280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4603184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82C7984-7977-450A-BBAD-6FDCA1F83B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7B0FF6-9F6B-4750-9C20-5605F9949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76BA177-FA77-469E-A989-03B140C44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4F7B1D-C8C5-4B5A-BFFB-709D9A657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16F377-A4A6-4717-8FF8-27E5C0CDF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2751482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9872390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169410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83245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7EE389E-00AF-4479-8B6B-D0AEEE905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102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83121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652674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4548957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02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CE7D6091-5FB8-4980-969C-F195DAACCDF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709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DCBDF3-5875-407B-A66A-3E3BFA1F9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CB620F-580F-4EED-B464-1E8E87AF3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BE6CCA-D5E0-4A1B-93B9-26922C9346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8FB04-763E-494F-BC54-62547BD4D6D3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7C90EF-7B3F-4DCD-AF7E-4E7BF47EA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7DE5F5-A2EF-4779-8385-6628A0AA5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7246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6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1.sv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svg"/><Relationship Id="rId5" Type="http://schemas.openxmlformats.org/officeDocument/2006/relationships/image" Target="../media/image22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5.png"/><Relationship Id="rId5" Type="http://schemas.openxmlformats.org/officeDocument/2006/relationships/image" Target="../media/image21.sv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svg"/><Relationship Id="rId5" Type="http://schemas.openxmlformats.org/officeDocument/2006/relationships/image" Target="../media/image28.png"/><Relationship Id="rId4" Type="http://schemas.openxmlformats.org/officeDocument/2006/relationships/image" Target="../media/image3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5" y="0"/>
            <a:ext cx="12192635" cy="694563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" name="5ff2c2ea9edb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4526" y="-983801"/>
            <a:ext cx="609600" cy="609600"/>
          </a:xfrm>
          <a:prstGeom prst="rect">
            <a:avLst/>
          </a:prstGeom>
        </p:spPr>
      </p:pic>
      <p:grpSp>
        <p:nvGrpSpPr>
          <p:cNvPr id="26" name="组合 6">
            <a:extLst>
              <a:ext uri="{FF2B5EF4-FFF2-40B4-BE49-F238E27FC236}">
                <a16:creationId xmlns:a16="http://schemas.microsoft.com/office/drawing/2014/main" id="{931C1154-66F6-4FF5-AA22-96A5003A9EC1}"/>
              </a:ext>
            </a:extLst>
          </p:cNvPr>
          <p:cNvGrpSpPr/>
          <p:nvPr/>
        </p:nvGrpSpPr>
        <p:grpSpPr>
          <a:xfrm>
            <a:off x="1367956" y="879238"/>
            <a:ext cx="9455449" cy="5163728"/>
            <a:chOff x="1227083" y="675833"/>
            <a:chExt cx="10162697" cy="5898322"/>
          </a:xfrm>
        </p:grpSpPr>
        <p:sp>
          <p:nvSpPr>
            <p:cNvPr id="27" name="矩形 7">
              <a:extLst>
                <a:ext uri="{FF2B5EF4-FFF2-40B4-BE49-F238E27FC236}">
                  <a16:creationId xmlns:a16="http://schemas.microsoft.com/office/drawing/2014/main" id="{7DA178F1-6602-469F-96D8-0431D68D37BC}"/>
                </a:ext>
              </a:extLst>
            </p:cNvPr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矩形 8">
              <a:extLst>
                <a:ext uri="{FF2B5EF4-FFF2-40B4-BE49-F238E27FC236}">
                  <a16:creationId xmlns:a16="http://schemas.microsoft.com/office/drawing/2014/main" id="{1D4774D2-15D1-4850-9BF6-5CCE261A27EB}"/>
                </a:ext>
              </a:extLst>
            </p:cNvPr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6626" y="2547301"/>
            <a:ext cx="12192635" cy="4502150"/>
          </a:xfrm>
          <a:prstGeom prst="rect">
            <a:avLst/>
          </a:prstGeom>
        </p:spPr>
      </p:pic>
      <p:pic>
        <p:nvPicPr>
          <p:cNvPr id="29" name="图片 6" descr="61af0faad64fb">
            <a:extLst>
              <a:ext uri="{FF2B5EF4-FFF2-40B4-BE49-F238E27FC236}">
                <a16:creationId xmlns:a16="http://schemas.microsoft.com/office/drawing/2014/main" id="{0FC6B568-7582-42A4-8D30-58E5B8C110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86969" y="2554640"/>
            <a:ext cx="4755515" cy="2971165"/>
          </a:xfrm>
          <a:prstGeom prst="rect">
            <a:avLst/>
          </a:prstGeom>
        </p:spPr>
      </p:pic>
      <p:sp>
        <p:nvSpPr>
          <p:cNvPr id="33" name="文本框 7">
            <a:extLst>
              <a:ext uri="{FF2B5EF4-FFF2-40B4-BE49-F238E27FC236}">
                <a16:creationId xmlns:a16="http://schemas.microsoft.com/office/drawing/2014/main" id="{F53B7F9C-1B1F-43E7-8BA9-00CBED6C00C0}"/>
              </a:ext>
            </a:extLst>
          </p:cNvPr>
          <p:cNvSpPr txBox="1"/>
          <p:nvPr/>
        </p:nvSpPr>
        <p:spPr>
          <a:xfrm>
            <a:off x="4924070" y="2116234"/>
            <a:ext cx="2547493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字魂27号-布丁体" panose="00000500000000000000" pitchFamily="2" charset="-122"/>
                <a:cs typeface="Calibri" panose="020F0502020204030204" pitchFamily="34" charset="0"/>
              </a:rPr>
              <a:t>TIẾNG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字魂27号-布丁体" panose="00000500000000000000" pitchFamily="2" charset="-122"/>
                <a:cs typeface="Calibri" panose="020F0502020204030204" pitchFamily="34" charset="0"/>
              </a:rPr>
              <a:t>VIỆT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+mj-lt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38" name="图片 9">
            <a:extLst>
              <a:ext uri="{FF2B5EF4-FFF2-40B4-BE49-F238E27FC236}">
                <a16:creationId xmlns:a16="http://schemas.microsoft.com/office/drawing/2014/main" id="{51964BD2-8BF5-459E-BEC4-D43BF55E33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1030" y="-1353390"/>
            <a:ext cx="3796870" cy="37968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D08503-6D4E-4AD5-8289-6DA25D9D14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12693" y="2953904"/>
            <a:ext cx="8071804" cy="1377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49" y="-43815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78629" y="694373"/>
            <a:ext cx="7938098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43480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01" y="675833"/>
            <a:ext cx="1727420" cy="1097672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2507C551-9102-491F-A7E3-207B822134A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4159" y="3021414"/>
            <a:ext cx="4231463" cy="35171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F8228C-7177-4A5A-910B-74C3EB9A0D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9021" y="1488997"/>
            <a:ext cx="6931753" cy="32799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5" name="图片 4" descr="5b30162743781782b2672bfe1ba762b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6875" y="1274445"/>
            <a:ext cx="9062720" cy="4602480"/>
          </a:xfrm>
          <a:prstGeom prst="rect">
            <a:avLst/>
          </a:prstGeom>
        </p:spPr>
      </p:pic>
      <p:pic>
        <p:nvPicPr>
          <p:cNvPr id="13" name="图片 56">
            <a:extLst>
              <a:ext uri="{FF2B5EF4-FFF2-40B4-BE49-F238E27FC236}">
                <a16:creationId xmlns:a16="http://schemas.microsoft.com/office/drawing/2014/main" id="{D2E95745-1BFA-4953-93EB-EC52009F23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9"/>
            <a:ext cx="12208104" cy="16437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9F88255-BDD5-429D-A2F1-0535FF6CA056}"/>
              </a:ext>
            </a:extLst>
          </p:cNvPr>
          <p:cNvSpPr txBox="1"/>
          <p:nvPr/>
        </p:nvSpPr>
        <p:spPr>
          <a:xfrm>
            <a:off x="2091055" y="2494125"/>
            <a:ext cx="8009890" cy="2495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3600" b="1" dirty="0">
                <a:solidFill>
                  <a:srgbClr val="5B9BD5">
                    <a:lumMod val="50000"/>
                  </a:srgbClr>
                </a:solidFill>
              </a:rPr>
              <a:t>Đọc câu chuyện, bài văn, bài thơ,...về một nghề nghiệp hoặc một công việc nào đó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D8B6341-B1A6-46DB-BF88-8D5249C0206A}"/>
              </a:ext>
            </a:extLst>
          </p:cNvPr>
          <p:cNvSpPr/>
          <p:nvPr/>
        </p:nvSpPr>
        <p:spPr>
          <a:xfrm>
            <a:off x="356381" y="665155"/>
            <a:ext cx="11479237" cy="6192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D6291A68-06E7-4960-8DB8-272912E18AF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22169" y="483092"/>
            <a:ext cx="885146" cy="10028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A6DC5B-BCB4-4184-8093-47A72681D3D7}"/>
              </a:ext>
            </a:extLst>
          </p:cNvPr>
          <p:cNvSpPr txBox="1"/>
          <p:nvPr/>
        </p:nvSpPr>
        <p:spPr>
          <a:xfrm>
            <a:off x="3047999" y="665155"/>
            <a:ext cx="609600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3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3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endParaRPr lang="en-US" sz="3300" b="1" i="0" dirty="0">
              <a:solidFill>
                <a:srgbClr val="FF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33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nay mẹ dậy sớm</a:t>
            </a:r>
            <a:r>
              <a:rPr lang="vi-VN" sz="3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3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3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Dắt trâu đen đi bừa</a:t>
            </a:r>
            <a:r>
              <a:rPr lang="vi-VN" sz="3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3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3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không quản xóm trưa</a:t>
            </a:r>
            <a:r>
              <a:rPr lang="vi-VN" sz="3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3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3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 đất tơi thành luống</a:t>
            </a:r>
            <a:r>
              <a:rPr lang="vi-VN" sz="3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3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3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trồng  ngô khoai sắn</a:t>
            </a:r>
            <a:r>
              <a:rPr lang="vi-VN" sz="3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3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3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 quả ngọt rau tới</a:t>
            </a:r>
            <a:r>
              <a:rPr lang="vi-VN" sz="3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3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3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thức ăn mọi người</a:t>
            </a:r>
            <a:r>
              <a:rPr lang="vi-VN" sz="3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3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3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 môi trường xanh sạch</a:t>
            </a:r>
            <a:r>
              <a:rPr lang="vi-VN" sz="3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3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3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mai mẹ lại dắt</a:t>
            </a:r>
            <a:r>
              <a:rPr lang="vi-VN" sz="3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3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3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trâu đen đi bừa</a:t>
            </a:r>
            <a:endParaRPr lang="en-US" sz="33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33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3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lang="en-US" sz="33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33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33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973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5" name="云形 12">
            <a:extLst>
              <a:ext uri="{FF2B5EF4-FFF2-40B4-BE49-F238E27FC236}">
                <a16:creationId xmlns:a16="http://schemas.microsoft.com/office/drawing/2014/main" id="{B11B3CAC-55FC-481A-904A-AE53893F3A93}"/>
              </a:ext>
            </a:extLst>
          </p:cNvPr>
          <p:cNvSpPr/>
          <p:nvPr/>
        </p:nvSpPr>
        <p:spPr>
          <a:xfrm rot="150597">
            <a:off x="-341414" y="-119132"/>
            <a:ext cx="12874827" cy="7448018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" name="组合 20">
            <a:extLst>
              <a:ext uri="{FF2B5EF4-FFF2-40B4-BE49-F238E27FC236}">
                <a16:creationId xmlns:a16="http://schemas.microsoft.com/office/drawing/2014/main" id="{CEC65269-48A6-4D10-89BE-CC41AD2EA363}"/>
              </a:ext>
            </a:extLst>
          </p:cNvPr>
          <p:cNvGrpSpPr/>
          <p:nvPr/>
        </p:nvGrpSpPr>
        <p:grpSpPr>
          <a:xfrm>
            <a:off x="4921943" y="155448"/>
            <a:ext cx="5275725" cy="2105187"/>
            <a:chOff x="731883" y="1025738"/>
            <a:chExt cx="7205669" cy="4403171"/>
          </a:xfrm>
        </p:grpSpPr>
        <p:sp>
          <p:nvSpPr>
            <p:cNvPr id="7" name="矩形 1">
              <a:extLst>
                <a:ext uri="{FF2B5EF4-FFF2-40B4-BE49-F238E27FC236}">
                  <a16:creationId xmlns:a16="http://schemas.microsoft.com/office/drawing/2014/main" id="{EF2C5278-9533-4721-927B-A912A6ED8812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矩形 1">
              <a:extLst>
                <a:ext uri="{FF2B5EF4-FFF2-40B4-BE49-F238E27FC236}">
                  <a16:creationId xmlns:a16="http://schemas.microsoft.com/office/drawing/2014/main" id="{07F51637-0ED8-4567-B93A-669FC6591198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0" name="图片 24">
            <a:extLst>
              <a:ext uri="{FF2B5EF4-FFF2-40B4-BE49-F238E27FC236}">
                <a16:creationId xmlns:a16="http://schemas.microsoft.com/office/drawing/2014/main" id="{B9B403AA-058E-4593-AB8C-831D3508F9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704" y="1417320"/>
            <a:ext cx="1938360" cy="26892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A6412F-669D-4746-BA79-C7A65CFE5E4A}"/>
              </a:ext>
            </a:extLst>
          </p:cNvPr>
          <p:cNvSpPr txBox="1"/>
          <p:nvPr/>
        </p:nvSpPr>
        <p:spPr>
          <a:xfrm>
            <a:off x="4921943" y="694045"/>
            <a:ext cx="457931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84CBE718-360E-4CE7-891A-D5D0A52AB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59735" y="2590195"/>
            <a:ext cx="4197361" cy="192315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CFF05CB-4AAB-4907-8BA3-5B956617F1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259735" y="1417320"/>
            <a:ext cx="2284655" cy="21875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724D85-B81F-419B-8DD8-F0EC81349A8F}"/>
              </a:ext>
            </a:extLst>
          </p:cNvPr>
          <p:cNvSpPr txBox="1"/>
          <p:nvPr/>
        </p:nvSpPr>
        <p:spPr>
          <a:xfrm>
            <a:off x="2139199" y="3551772"/>
            <a:ext cx="1587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94359E38-4BF0-4F84-9F44-8AD9953E0B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327796" y="4566453"/>
            <a:ext cx="2472315" cy="22920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420AE9-BD24-4A0D-87BA-C589D2C18F6C}"/>
              </a:ext>
            </a:extLst>
          </p:cNvPr>
          <p:cNvSpPr txBox="1"/>
          <p:nvPr/>
        </p:nvSpPr>
        <p:spPr>
          <a:xfrm>
            <a:off x="2870763" y="5440680"/>
            <a:ext cx="134725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7BDC86C4-98EA-4842-B8C6-BA2FE34DF8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328693" y="2147539"/>
            <a:ext cx="2450120" cy="2252714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B1EAD674-1C3C-4FB7-96FF-9B73E512C4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565932" y="3567061"/>
            <a:ext cx="2653926" cy="268752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8BBCC92-5855-4699-AA35-FA7C315AB1AE}"/>
              </a:ext>
            </a:extLst>
          </p:cNvPr>
          <p:cNvSpPr txBox="1"/>
          <p:nvPr/>
        </p:nvSpPr>
        <p:spPr>
          <a:xfrm>
            <a:off x="4727281" y="4254514"/>
            <a:ext cx="2268768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nghiệp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CF4EFB-A9FA-406D-A498-7FEFEC7BC884}"/>
              </a:ext>
            </a:extLst>
          </p:cNvPr>
          <p:cNvSpPr txBox="1"/>
          <p:nvPr/>
        </p:nvSpPr>
        <p:spPr>
          <a:xfrm>
            <a:off x="6322339" y="2869482"/>
            <a:ext cx="247758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Mức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19061D-6966-42B0-9F13-905E6E493944}"/>
              </a:ext>
            </a:extLst>
          </p:cNvPr>
          <p:cNvSpPr txBox="1"/>
          <p:nvPr/>
        </p:nvSpPr>
        <p:spPr>
          <a:xfrm>
            <a:off x="7023675" y="5144410"/>
            <a:ext cx="247758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id="{42843019-E341-4508-A53E-D4B60226C4D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185421" y="4974649"/>
            <a:ext cx="815683" cy="86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28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3" grpId="0" animBg="1"/>
      <p:bldP spid="22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D8B6341-B1A6-46DB-BF88-8D5249C0206A}"/>
              </a:ext>
            </a:extLst>
          </p:cNvPr>
          <p:cNvSpPr/>
          <p:nvPr/>
        </p:nvSpPr>
        <p:spPr>
          <a:xfrm>
            <a:off x="356381" y="665155"/>
            <a:ext cx="11479237" cy="6192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08C62B23-3A5E-4EE3-93B2-A5F5DBFF1F19}"/>
              </a:ext>
            </a:extLst>
          </p:cNvPr>
          <p:cNvSpPr/>
          <p:nvPr/>
        </p:nvSpPr>
        <p:spPr>
          <a:xfrm>
            <a:off x="1281953" y="54366"/>
            <a:ext cx="9496907" cy="878498"/>
          </a:xfrm>
          <a:prstGeom prst="roundRect">
            <a:avLst>
              <a:gd name="adj" fmla="val 40056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AFAC4F-CCC8-4F2E-85F6-DA2E5766D9C3}"/>
              </a:ext>
            </a:extLst>
          </p:cNvPr>
          <p:cNvSpPr txBox="1"/>
          <p:nvPr/>
        </p:nvSpPr>
        <p:spPr>
          <a:xfrm>
            <a:off x="1394634" y="161316"/>
            <a:ext cx="94969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Phiếu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D6291A68-06E7-4960-8DB8-272912E18AF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22169" y="483092"/>
            <a:ext cx="885146" cy="10028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38C693-80EB-42F9-84FB-B483ADA1B5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6239" y="1879282"/>
            <a:ext cx="8593695" cy="343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0448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8E00E8AA-D1FF-4126-A88B-01A61047F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1758016"/>
            <a:ext cx="5193792" cy="49665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0882B6-3A0E-4090-8EE2-2AB18E635AF8}"/>
              </a:ext>
            </a:extLst>
          </p:cNvPr>
          <p:cNvSpPr txBox="1"/>
          <p:nvPr/>
        </p:nvSpPr>
        <p:spPr>
          <a:xfrm>
            <a:off x="935812" y="2195840"/>
            <a:ext cx="31596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1D379277-C3A1-4BB6-B767-6474547239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406344">
            <a:off x="-203723" y="472317"/>
            <a:ext cx="2465413" cy="1932267"/>
          </a:xfrm>
          <a:prstGeom prst="rect">
            <a:avLst/>
          </a:prstGeom>
          <a:effectLst>
            <a:glow rad="177800">
              <a:schemeClr val="accent4">
                <a:lumMod val="40000"/>
                <a:lumOff val="60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DA5876-821A-4B1F-836E-1E8F0FD6B6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3792" y="2113038"/>
            <a:ext cx="5593614" cy="223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56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20">
            <a:extLst>
              <a:ext uri="{FF2B5EF4-FFF2-40B4-BE49-F238E27FC236}">
                <a16:creationId xmlns:a16="http://schemas.microsoft.com/office/drawing/2014/main" id="{EC3EFA72-B03A-4D28-B2D6-E3940D8A2A3C}"/>
              </a:ext>
            </a:extLst>
          </p:cNvPr>
          <p:cNvGrpSpPr/>
          <p:nvPr/>
        </p:nvGrpSpPr>
        <p:grpSpPr>
          <a:xfrm>
            <a:off x="2360856" y="541107"/>
            <a:ext cx="6555885" cy="3390814"/>
            <a:chOff x="731883" y="1025738"/>
            <a:chExt cx="7205669" cy="4403171"/>
          </a:xfrm>
        </p:grpSpPr>
        <p:sp>
          <p:nvSpPr>
            <p:cNvPr id="9" name="矩形 1">
              <a:extLst>
                <a:ext uri="{FF2B5EF4-FFF2-40B4-BE49-F238E27FC236}">
                  <a16:creationId xmlns:a16="http://schemas.microsoft.com/office/drawing/2014/main" id="{6E6F4347-D35F-4A78-8639-0A6B80B7DD67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1">
              <a:extLst>
                <a:ext uri="{FF2B5EF4-FFF2-40B4-BE49-F238E27FC236}">
                  <a16:creationId xmlns:a16="http://schemas.microsoft.com/office/drawing/2014/main" id="{9D10B9D7-E81A-46D7-85F6-F8DA31B49A73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" name="图片 1">
            <a:extLst>
              <a:ext uri="{FF2B5EF4-FFF2-40B4-BE49-F238E27FC236}">
                <a16:creationId xmlns:a16="http://schemas.microsoft.com/office/drawing/2014/main" id="{24F4AEDC-35A9-4FDB-8524-0141A37511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099" y="2332161"/>
            <a:ext cx="2334601" cy="21936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C17343-385B-4ED4-8BA8-50383D28C6F2}"/>
              </a:ext>
            </a:extLst>
          </p:cNvPr>
          <p:cNvSpPr txBox="1"/>
          <p:nvPr/>
        </p:nvSpPr>
        <p:spPr>
          <a:xfrm>
            <a:off x="2779610" y="1082352"/>
            <a:ext cx="5571827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nghiệp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45856B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5512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5" name="云形 12">
            <a:extLst>
              <a:ext uri="{FF2B5EF4-FFF2-40B4-BE49-F238E27FC236}">
                <a16:creationId xmlns:a16="http://schemas.microsoft.com/office/drawing/2014/main" id="{B11B3CAC-55FC-481A-904A-AE53893F3A93}"/>
              </a:ext>
            </a:extLst>
          </p:cNvPr>
          <p:cNvSpPr/>
          <p:nvPr/>
        </p:nvSpPr>
        <p:spPr>
          <a:xfrm rot="150597">
            <a:off x="-67094" y="-295009"/>
            <a:ext cx="12874827" cy="7448018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id="{EBE33676-DE17-47BB-8FA5-5CE64507CDC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946557" y="2878690"/>
            <a:ext cx="2545256" cy="3086100"/>
          </a:xfrm>
          <a:prstGeom prst="rect">
            <a:avLst/>
          </a:prstGeom>
        </p:spPr>
      </p:pic>
      <p:grpSp>
        <p:nvGrpSpPr>
          <p:cNvPr id="14" name="组合 20">
            <a:extLst>
              <a:ext uri="{FF2B5EF4-FFF2-40B4-BE49-F238E27FC236}">
                <a16:creationId xmlns:a16="http://schemas.microsoft.com/office/drawing/2014/main" id="{3CC11329-25E2-4971-A0CA-7B5A18D6F070}"/>
              </a:ext>
            </a:extLst>
          </p:cNvPr>
          <p:cNvGrpSpPr/>
          <p:nvPr/>
        </p:nvGrpSpPr>
        <p:grpSpPr>
          <a:xfrm>
            <a:off x="2558068" y="1557493"/>
            <a:ext cx="5275725" cy="2105187"/>
            <a:chOff x="731883" y="1025738"/>
            <a:chExt cx="7205669" cy="4403171"/>
          </a:xfrm>
        </p:grpSpPr>
        <p:sp>
          <p:nvSpPr>
            <p:cNvPr id="15" name="矩形 1">
              <a:extLst>
                <a:ext uri="{FF2B5EF4-FFF2-40B4-BE49-F238E27FC236}">
                  <a16:creationId xmlns:a16="http://schemas.microsoft.com/office/drawing/2014/main" id="{D1D2ED3A-FC54-4B8E-AC63-011855907BC2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">
              <a:extLst>
                <a:ext uri="{FF2B5EF4-FFF2-40B4-BE49-F238E27FC236}">
                  <a16:creationId xmlns:a16="http://schemas.microsoft.com/office/drawing/2014/main" id="{8D1B98FF-0B20-49D0-9F82-0797311F61C4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90DDAFC-66F4-4683-A550-A3557EAA7905}"/>
              </a:ext>
            </a:extLst>
          </p:cNvPr>
          <p:cNvSpPr txBox="1"/>
          <p:nvPr/>
        </p:nvSpPr>
        <p:spPr>
          <a:xfrm>
            <a:off x="2942644" y="2126023"/>
            <a:ext cx="47687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 ích của những nghề nghiệp là gì?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309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云形 12">
            <a:extLst>
              <a:ext uri="{FF2B5EF4-FFF2-40B4-BE49-F238E27FC236}">
                <a16:creationId xmlns:a16="http://schemas.microsoft.com/office/drawing/2014/main" id="{B11B3CAC-55FC-481A-904A-AE53893F3A93}"/>
              </a:ext>
            </a:extLst>
          </p:cNvPr>
          <p:cNvSpPr/>
          <p:nvPr/>
        </p:nvSpPr>
        <p:spPr>
          <a:xfrm rot="150597">
            <a:off x="-67094" y="-295009"/>
            <a:ext cx="12874827" cy="7448018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4" name="组合 30">
            <a:extLst>
              <a:ext uri="{FF2B5EF4-FFF2-40B4-BE49-F238E27FC236}">
                <a16:creationId xmlns:a16="http://schemas.microsoft.com/office/drawing/2014/main" id="{175D9E9A-0EA6-4F49-AB22-34623F4C6A22}"/>
              </a:ext>
            </a:extLst>
          </p:cNvPr>
          <p:cNvGrpSpPr/>
          <p:nvPr/>
        </p:nvGrpSpPr>
        <p:grpSpPr>
          <a:xfrm>
            <a:off x="2051583" y="617623"/>
            <a:ext cx="6842915" cy="4453996"/>
            <a:chOff x="1251662" y="1243647"/>
            <a:chExt cx="6556824" cy="4453996"/>
          </a:xfrm>
        </p:grpSpPr>
        <p:sp>
          <p:nvSpPr>
            <p:cNvPr id="15" name="任意多边形: 形状 27">
              <a:extLst>
                <a:ext uri="{FF2B5EF4-FFF2-40B4-BE49-F238E27FC236}">
                  <a16:creationId xmlns:a16="http://schemas.microsoft.com/office/drawing/2014/main" id="{108CE46B-1E60-4171-B336-35D07F51729A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: 圆角 29">
              <a:extLst>
                <a:ext uri="{FF2B5EF4-FFF2-40B4-BE49-F238E27FC236}">
                  <a16:creationId xmlns:a16="http://schemas.microsoft.com/office/drawing/2014/main" id="{B0FE7E61-CBC9-4312-8171-56F6B79A2CD9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3" name="图片 58">
            <a:extLst>
              <a:ext uri="{FF2B5EF4-FFF2-40B4-BE49-F238E27FC236}">
                <a16:creationId xmlns:a16="http://schemas.microsoft.com/office/drawing/2014/main" id="{81BE3F0F-5827-4B88-BAB7-3248639F3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871" y="2002537"/>
            <a:ext cx="4535502" cy="45355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8C85FD7-2C85-487E-9EDE-1791A989A139}"/>
              </a:ext>
            </a:extLst>
          </p:cNvPr>
          <p:cNvSpPr txBox="1"/>
          <p:nvPr/>
        </p:nvSpPr>
        <p:spPr>
          <a:xfrm>
            <a:off x="2630137" y="1690459"/>
            <a:ext cx="566030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45856B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4058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380</Words>
  <Application>Microsoft Office PowerPoint</Application>
  <PresentationFormat>Widescreen</PresentationFormat>
  <Paragraphs>20</Paragraphs>
  <Slides>10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微软雅黑</vt:lpstr>
      <vt:lpstr>Arial</vt:lpstr>
      <vt:lpstr>Arial-Rounded</vt:lpstr>
      <vt:lpstr>Calibri</vt:lpstr>
      <vt:lpstr>等线</vt:lpstr>
      <vt:lpstr>等线 Light</vt:lpstr>
      <vt:lpstr>字魂27号-布丁体</vt:lpstr>
      <vt:lpstr>Office 主题</vt:lpstr>
      <vt:lpstr>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13</cp:revision>
  <dcterms:created xsi:type="dcterms:W3CDTF">2022-08-31T03:09:10Z</dcterms:created>
  <dcterms:modified xsi:type="dcterms:W3CDTF">2022-12-14T02:21:34Z</dcterms:modified>
</cp:coreProperties>
</file>