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9" r:id="rId4"/>
    <p:sldId id="2007577202" r:id="rId5"/>
    <p:sldId id="2007577222" r:id="rId6"/>
    <p:sldId id="2007577203" r:id="rId7"/>
    <p:sldId id="2007577204" r:id="rId8"/>
    <p:sldId id="2007577206" r:id="rId9"/>
    <p:sldId id="2007577223" r:id="rId10"/>
    <p:sldId id="2007577224" r:id="rId11"/>
    <p:sldId id="294" r:id="rId12"/>
    <p:sldId id="2007577225" r:id="rId13"/>
    <p:sldId id="2007577226" r:id="rId14"/>
    <p:sldId id="2007577220" r:id="rId15"/>
    <p:sldId id="20075772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AD3-4840-4AC3-92DE-F7BA909FA978}" type="datetimeFigureOut">
              <a:rPr lang="en-US" smtClean="0"/>
              <a:t>09/12/2022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08D-2D94-4CBF-A1D2-8F3E5192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C396C-E0DE-4F82-9BC9-E56FDCD3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20C3F3-370E-4B5B-8381-4EDBCBD8E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36AB0-95F2-46E0-BA91-AFCAEFC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BA2C0-CDA1-45D2-BD71-62274BF4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C94CB-600E-4B52-87F9-33228C6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AD4966-32DB-4442-8057-1F365B2C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45ACA5-25F8-4507-8981-7250CED9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8EA4D-C17A-47EA-8FB5-1EE07E6F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C9126-C793-4265-A417-201099D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CC184-B4CE-4A2D-AC8C-2059D2F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6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7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4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FD286-F881-49B5-A759-FA7E6358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70B87-165B-4B10-9255-764F599A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CACC2-389D-4D05-A42F-0FAE2DCB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43597-D1A9-48FC-9B0C-0013DC1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E1EA6-E851-4BD0-93CB-0EAFA8A0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66145-9358-4039-AF59-F69D258A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0D73A-EC6C-4791-BF13-43C9A3C0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E756D-40C8-40DD-9934-EF42CFF5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BEAD49-364A-4C0C-B86F-2998BB6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92D4E-0C9C-4316-B09F-B6C3437B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D6E4FE-586A-4251-8E5F-95892A29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7DBBB-16AF-45AA-88E9-DBB93E46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64889-41CE-400E-A533-1361BDD5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89A6D-7A5E-4463-B605-A10408AA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BE4504-D99B-4816-8C24-08DD0090E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312C78-B8E5-47E4-B3ED-CA10F795F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548AA-18FF-4C6F-8A0E-33439A0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F77E6-8EE4-49F8-81A5-E2469F9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96155F-371E-403C-B649-1D012E93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27AD-BAC4-4270-9D0D-BF4143D5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FD470D-A22E-42E9-AB99-35E86434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6A2ED-FD3D-4056-847A-1C335AD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CD165E-6E42-4300-B3F6-D4B2DD2D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DD73E4-5BEF-4101-B0A8-17B24007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64FFAD-5173-4AD6-88C1-A06E54E7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C6DB45-CE76-4073-8A8F-FEC2CA00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71A2-0D37-4185-A205-9E7EACB3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C7750-86C9-43A5-826C-2323D5CC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547409-BA59-4016-9B70-59A0C2F0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7708F-6178-46BE-A865-D0C5A24F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F0154-0044-492B-9099-5DFDC00D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1EE3DF-567D-4A7F-A8DE-4901C0E8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B6120-72F3-48BA-9357-2026F60F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4F4273-54CD-4959-9ADC-BC78FB96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79A77-EDDA-49CE-AD7E-1813E922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CDEA8D-7E8A-48F9-8F3F-40B845A4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818FCD-8AD6-418D-975C-FCD5F726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CB02D5-EB85-41B6-8131-04AADD8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88787C-38A9-4515-9092-E105395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6E37E-7F8D-491C-9585-28468196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C75EB-8B96-463C-9738-226E49573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9444-2C05-48D8-B44D-F65836519835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470D8-94FF-42C5-AF8C-F079EEDF0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A9969-DA92-4138-A55F-370263E3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FB39C2-F1FE-418F-ACB9-B8BE045C6A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04800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189</Words>
  <Application>Microsoft Office PowerPoint</Application>
  <PresentationFormat>Widescreen</PresentationFormat>
  <Paragraphs>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等线</vt:lpstr>
      <vt:lpstr>等线 Light</vt:lpstr>
      <vt:lpstr>Georgia</vt:lpstr>
      <vt:lpstr>Palatino Linotype</vt:lpstr>
      <vt:lpstr>Times New Roman</vt:lpstr>
      <vt:lpstr>Wingdings</vt:lpstr>
      <vt:lpstr>小考拉体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2022-09-09T23:22:53Z</dcterms:created>
  <dcterms:modified xsi:type="dcterms:W3CDTF">2022-12-09T01:49:57Z</dcterms:modified>
</cp:coreProperties>
</file>