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87" r:id="rId3"/>
  </p:sldMasterIdLst>
  <p:notesMasterIdLst>
    <p:notesMasterId r:id="rId22"/>
  </p:notesMasterIdLst>
  <p:sldIdLst>
    <p:sldId id="257" r:id="rId4"/>
    <p:sldId id="346" r:id="rId5"/>
    <p:sldId id="306" r:id="rId6"/>
    <p:sldId id="289" r:id="rId7"/>
    <p:sldId id="318" r:id="rId8"/>
    <p:sldId id="347" r:id="rId9"/>
    <p:sldId id="309" r:id="rId10"/>
    <p:sldId id="348" r:id="rId11"/>
    <p:sldId id="349" r:id="rId12"/>
    <p:sldId id="350" r:id="rId13"/>
    <p:sldId id="331" r:id="rId14"/>
    <p:sldId id="378" r:id="rId15"/>
    <p:sldId id="351" r:id="rId16"/>
    <p:sldId id="352" r:id="rId17"/>
    <p:sldId id="380" r:id="rId18"/>
    <p:sldId id="381" r:id="rId19"/>
    <p:sldId id="382" r:id="rId20"/>
    <p:sldId id="34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5BEDD5-ACDA-40EE-AFBB-66687559984D}" type="datetimeFigureOut">
              <a:rPr lang="en-US" smtClean="0"/>
              <a:t>24/11/2022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1BC50A-F656-4F82-8FB1-945334764605}" type="slidenum">
              <a:rPr lang="en-US" smtClean="0"/>
              <a:t>‹#›</a:t>
            </a:fld>
            <a:endParaRPr lang="en-US"/>
          </a:p>
        </p:txBody>
      </p:sp>
    </p:spTree>
    <p:extLst>
      <p:ext uri="{BB962C8B-B14F-4D97-AF65-F5344CB8AC3E}">
        <p14:creationId xmlns:p14="http://schemas.microsoft.com/office/powerpoint/2010/main" val="381383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E5AC8F-3EBA-49F6-BE56-16AFF91940C3}" type="slidenum">
              <a:rPr kumimoji="0" lang="zh-CN" altLang="en-US" sz="1200" b="0" i="0" u="none" strike="noStrike" kern="1200" cap="none" spc="0" normalizeH="0" baseline="0" noProof="0" smtClean="0">
                <a:ln>
                  <a:noFill/>
                </a:ln>
                <a:solidFill>
                  <a:prstClr val="black"/>
                </a:solidFill>
                <a:effectLst/>
                <a:uLnTx/>
                <a:uFillTx/>
                <a:latin typeface="字魂58号-创中黑" panose="00000500000000000000" charset="-122"/>
                <a:ea typeface="字魂58号-创中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字魂58号-创中黑" panose="00000500000000000000" charset="-122"/>
              <a:ea typeface="字魂58号-创中黑" panose="00000500000000000000"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E5AC8F-3EBA-49F6-BE56-16AFF91940C3}" type="slidenum">
              <a:rPr kumimoji="0" lang="zh-CN" altLang="en-US" sz="1200" b="0" i="0" u="none" strike="noStrike" kern="1200" cap="none" spc="0" normalizeH="0" baseline="0" noProof="0" smtClean="0">
                <a:ln>
                  <a:noFill/>
                </a:ln>
                <a:solidFill>
                  <a:prstClr val="black"/>
                </a:solidFill>
                <a:effectLst/>
                <a:uLnTx/>
                <a:uFillTx/>
                <a:latin typeface="字魂58号-创中黑" panose="00000500000000000000" charset="-122"/>
                <a:ea typeface="字魂58号-创中黑"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字魂58号-创中黑" panose="00000500000000000000" charset="-122"/>
              <a:ea typeface="字魂58号-创中黑" panose="00000500000000000000" charset="-122"/>
              <a:cs typeface="+mn-cs"/>
            </a:endParaRPr>
          </a:p>
        </p:txBody>
      </p:sp>
    </p:spTree>
    <p:extLst>
      <p:ext uri="{BB962C8B-B14F-4D97-AF65-F5344CB8AC3E}">
        <p14:creationId xmlns:p14="http://schemas.microsoft.com/office/powerpoint/2010/main" val="168251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B9B402-EB4E-4F1B-ABDA-469B162CF5B9}" type="slidenum">
              <a:rPr kumimoji="0" lang="zh-CN" altLang="en-US" sz="1200" b="0" i="0" u="none" strike="noStrike" kern="1200" cap="none" spc="0" normalizeH="0" baseline="0" noProof="0" smtClean="0">
                <a:ln>
                  <a:noFill/>
                </a:ln>
                <a:solidFill>
                  <a:prstClr val="black"/>
                </a:solidFill>
                <a:effectLst/>
                <a:uLnTx/>
                <a:uFillTx/>
                <a:latin typeface="字魂58号-创中黑" panose="00000500000000000000" charset="-122"/>
                <a:ea typeface="字魂58号-创中黑"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字魂58号-创中黑" panose="00000500000000000000" charset="-122"/>
              <a:ea typeface="字魂58号-创中黑" panose="00000500000000000000" charset="-122"/>
              <a:cs typeface="+mn-cs"/>
            </a:endParaRPr>
          </a:p>
        </p:txBody>
      </p:sp>
    </p:spTree>
    <p:extLst>
      <p:ext uri="{BB962C8B-B14F-4D97-AF65-F5344CB8AC3E}">
        <p14:creationId xmlns:p14="http://schemas.microsoft.com/office/powerpoint/2010/main" val="2949079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B9B402-EB4E-4F1B-ABDA-469B162CF5B9}" type="slidenum">
              <a:rPr kumimoji="0" lang="zh-CN" altLang="en-US" sz="1200" b="0" i="0" u="none" strike="noStrike" kern="1200" cap="none" spc="0" normalizeH="0" baseline="0" noProof="0" smtClean="0">
                <a:ln>
                  <a:noFill/>
                </a:ln>
                <a:solidFill>
                  <a:prstClr val="black"/>
                </a:solidFill>
                <a:effectLst/>
                <a:uLnTx/>
                <a:uFillTx/>
                <a:latin typeface="字魂58号-创中黑" panose="00000500000000000000" charset="-122"/>
                <a:ea typeface="字魂58号-创中黑"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字魂58号-创中黑" panose="00000500000000000000" charset="-122"/>
              <a:ea typeface="字魂58号-创中黑" panose="00000500000000000000" charset="-122"/>
              <a:cs typeface="+mn-cs"/>
            </a:endParaRPr>
          </a:p>
        </p:txBody>
      </p:sp>
    </p:spTree>
    <p:extLst>
      <p:ext uri="{BB962C8B-B14F-4D97-AF65-F5344CB8AC3E}">
        <p14:creationId xmlns:p14="http://schemas.microsoft.com/office/powerpoint/2010/main" val="2512666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E5AC8F-3EBA-49F6-BE56-16AFF91940C3}" type="slidenum">
              <a:rPr kumimoji="0" lang="zh-CN" altLang="en-US" sz="1200" b="0" i="0" u="none" strike="noStrike" kern="1200" cap="none" spc="0" normalizeH="0" baseline="0" noProof="0" smtClean="0">
                <a:ln>
                  <a:noFill/>
                </a:ln>
                <a:solidFill>
                  <a:prstClr val="black"/>
                </a:solidFill>
                <a:effectLst/>
                <a:uLnTx/>
                <a:uFillTx/>
                <a:latin typeface="字魂58号-创中黑" panose="00000500000000000000" charset="-122"/>
                <a:ea typeface="字魂58号-创中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字魂58号-创中黑" panose="00000500000000000000" charset="-122"/>
              <a:ea typeface="字魂58号-创中黑" panose="00000500000000000000"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E5AC8F-3EBA-49F6-BE56-16AFF91940C3}" type="slidenum">
              <a:rPr kumimoji="0" lang="zh-CN" altLang="en-US" sz="1200" b="0" i="0" u="none" strike="noStrike" kern="1200" cap="none" spc="0" normalizeH="0" baseline="0" noProof="0" smtClean="0">
                <a:ln>
                  <a:noFill/>
                </a:ln>
                <a:solidFill>
                  <a:prstClr val="black"/>
                </a:solidFill>
                <a:effectLst/>
                <a:uLnTx/>
                <a:uFillTx/>
                <a:latin typeface="字魂58号-创中黑" panose="00000500000000000000" charset="-122"/>
                <a:ea typeface="字魂58号-创中黑"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字魂58号-创中黑" panose="00000500000000000000" charset="-122"/>
              <a:ea typeface="字魂58号-创中黑" panose="00000500000000000000" charset="-122"/>
              <a:cs typeface="+mn-cs"/>
            </a:endParaRPr>
          </a:p>
        </p:txBody>
      </p:sp>
    </p:spTree>
    <p:extLst>
      <p:ext uri="{BB962C8B-B14F-4D97-AF65-F5344CB8AC3E}">
        <p14:creationId xmlns:p14="http://schemas.microsoft.com/office/powerpoint/2010/main" val="808135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B9B402-EB4E-4F1B-ABDA-469B162CF5B9}" type="slidenum">
              <a:rPr kumimoji="0" lang="zh-CN" altLang="en-US" sz="1200" b="0" i="0" u="none" strike="noStrike" kern="1200" cap="none" spc="0" normalizeH="0" baseline="0" noProof="0" smtClean="0">
                <a:ln>
                  <a:noFill/>
                </a:ln>
                <a:solidFill>
                  <a:prstClr val="black"/>
                </a:solidFill>
                <a:effectLst/>
                <a:uLnTx/>
                <a:uFillTx/>
                <a:latin typeface="字魂58号-创中黑" panose="00000500000000000000" charset="-122"/>
                <a:ea typeface="字魂58号-创中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字魂58号-创中黑" panose="00000500000000000000" charset="-122"/>
              <a:ea typeface="字魂58号-创中黑" panose="00000500000000000000"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B9B402-EB4E-4F1B-ABDA-469B162CF5B9}" type="slidenum">
              <a:rPr kumimoji="0" lang="zh-CN" altLang="en-US" sz="1200" b="0" i="0" u="none" strike="noStrike" kern="1200" cap="none" spc="0" normalizeH="0" baseline="0" noProof="0" smtClean="0">
                <a:ln>
                  <a:noFill/>
                </a:ln>
                <a:solidFill>
                  <a:prstClr val="black"/>
                </a:solidFill>
                <a:effectLst/>
                <a:uLnTx/>
                <a:uFillTx/>
                <a:latin typeface="字魂58号-创中黑" panose="00000500000000000000" charset="-122"/>
                <a:ea typeface="字魂58号-创中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字魂58号-创中黑" panose="00000500000000000000" charset="-122"/>
              <a:ea typeface="字魂58号-创中黑" panose="00000500000000000000"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3156674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E5AC8F-3EBA-49F6-BE56-16AFF91940C3}" type="slidenum">
              <a:rPr kumimoji="0" lang="zh-CN" altLang="en-US" sz="1200" b="0" i="0" u="none" strike="noStrike" kern="1200" cap="none" spc="0" normalizeH="0" baseline="0" noProof="0" smtClean="0">
                <a:ln>
                  <a:noFill/>
                </a:ln>
                <a:solidFill>
                  <a:prstClr val="black"/>
                </a:solidFill>
                <a:effectLst/>
                <a:uLnTx/>
                <a:uFillTx/>
                <a:latin typeface="字魂58号-创中黑" panose="00000500000000000000" charset="-122"/>
                <a:ea typeface="字魂58号-创中黑"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字魂58号-创中黑" panose="00000500000000000000" charset="-122"/>
              <a:ea typeface="字魂58号-创中黑" panose="00000500000000000000" charset="-122"/>
              <a:cs typeface="+mn-cs"/>
            </a:endParaRPr>
          </a:p>
        </p:txBody>
      </p:sp>
    </p:spTree>
    <p:extLst>
      <p:ext uri="{BB962C8B-B14F-4D97-AF65-F5344CB8AC3E}">
        <p14:creationId xmlns:p14="http://schemas.microsoft.com/office/powerpoint/2010/main" val="2817395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B9B402-EB4E-4F1B-ABDA-469B162CF5B9}" type="slidenum">
              <a:rPr kumimoji="0" lang="zh-CN" altLang="en-US" sz="1200" b="0" i="0" u="none" strike="noStrike" kern="1200" cap="none" spc="0" normalizeH="0" baseline="0" noProof="0" smtClean="0">
                <a:ln>
                  <a:noFill/>
                </a:ln>
                <a:solidFill>
                  <a:prstClr val="black"/>
                </a:solidFill>
                <a:effectLst/>
                <a:uLnTx/>
                <a:uFillTx/>
                <a:latin typeface="字魂58号-创中黑" panose="00000500000000000000" charset="-122"/>
                <a:ea typeface="字魂58号-创中黑"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字魂58号-创中黑" panose="00000500000000000000" charset="-122"/>
              <a:ea typeface="字魂58号-创中黑" panose="00000500000000000000" charset="-122"/>
              <a:cs typeface="+mn-cs"/>
            </a:endParaRPr>
          </a:p>
        </p:txBody>
      </p:sp>
    </p:spTree>
    <p:extLst>
      <p:ext uri="{BB962C8B-B14F-4D97-AF65-F5344CB8AC3E}">
        <p14:creationId xmlns:p14="http://schemas.microsoft.com/office/powerpoint/2010/main" val="3346635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B9B402-EB4E-4F1B-ABDA-469B162CF5B9}" type="slidenum">
              <a:rPr kumimoji="0" lang="zh-CN" altLang="en-US" sz="1200" b="0" i="0" u="none" strike="noStrike" kern="1200" cap="none" spc="0" normalizeH="0" baseline="0" noProof="0" smtClean="0">
                <a:ln>
                  <a:noFill/>
                </a:ln>
                <a:solidFill>
                  <a:prstClr val="black"/>
                </a:solidFill>
                <a:effectLst/>
                <a:uLnTx/>
                <a:uFillTx/>
                <a:latin typeface="字魂58号-创中黑" panose="00000500000000000000" charset="-122"/>
                <a:ea typeface="字魂58号-创中黑" panose="00000500000000000000"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字魂58号-创中黑" panose="00000500000000000000" charset="-122"/>
              <a:ea typeface="字魂58号-创中黑" panose="00000500000000000000" charset="-122"/>
              <a:cs typeface="+mn-cs"/>
            </a:endParaRPr>
          </a:p>
        </p:txBody>
      </p:sp>
    </p:spTree>
    <p:extLst>
      <p:ext uri="{BB962C8B-B14F-4D97-AF65-F5344CB8AC3E}">
        <p14:creationId xmlns:p14="http://schemas.microsoft.com/office/powerpoint/2010/main" val="2825550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E5AC8F-3EBA-49F6-BE56-16AFF91940C3}" type="slidenum">
              <a:rPr kumimoji="0" lang="zh-CN" altLang="en-US" sz="1200" b="0" i="0" u="none" strike="noStrike" kern="1200" cap="none" spc="0" normalizeH="0" baseline="0" noProof="0" smtClean="0">
                <a:ln>
                  <a:noFill/>
                </a:ln>
                <a:solidFill>
                  <a:prstClr val="black"/>
                </a:solidFill>
                <a:effectLst/>
                <a:uLnTx/>
                <a:uFillTx/>
                <a:latin typeface="字魂58号-创中黑" panose="00000500000000000000" charset="-122"/>
                <a:ea typeface="字魂58号-创中黑" panose="00000500000000000000" charset="-122"/>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字魂58号-创中黑" panose="00000500000000000000" charset="-122"/>
              <a:ea typeface="字魂58号-创中黑" panose="00000500000000000000"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4" name="图片 3" descr="60cf32826ef58----"/>
          <p:cNvPicPr>
            <a:picLocks noChangeAspect="1"/>
          </p:cNvPicPr>
          <p:nvPr userDrawn="1"/>
        </p:nvPicPr>
        <p:blipFill>
          <a:blip r:embed="rId3"/>
          <a:srcRect l="74829" t="58057"/>
          <a:stretch>
            <a:fillRect/>
          </a:stretch>
        </p:blipFill>
        <p:spPr>
          <a:xfrm>
            <a:off x="9123045" y="3987800"/>
            <a:ext cx="3068955" cy="2880995"/>
          </a:xfrm>
          <a:prstGeom prst="rect">
            <a:avLst/>
          </a:prstGeom>
        </p:spPr>
      </p:pic>
    </p:spTree>
    <p:extLst>
      <p:ext uri="{BB962C8B-B14F-4D97-AF65-F5344CB8AC3E}">
        <p14:creationId xmlns:p14="http://schemas.microsoft.com/office/powerpoint/2010/main" val="1652464225"/>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61426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60601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81690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07334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99919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12667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25062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761840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859263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4BAEE1-B06B-45E9-BC8E-52C51658A77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71F831E-052F-46BF-85E8-A6FAF4A93A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06419E0-6DEC-453E-B6E9-E26FA1A6E93C}"/>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2022/11/24</a:t>
            </a:fld>
            <a:endParaRPr lang="zh-CN" altLang="en-US"/>
          </a:p>
        </p:txBody>
      </p:sp>
      <p:sp>
        <p:nvSpPr>
          <p:cNvPr id="5" name="页脚占位符 4">
            <a:extLst>
              <a:ext uri="{FF2B5EF4-FFF2-40B4-BE49-F238E27FC236}">
                <a16:creationId xmlns:a16="http://schemas.microsoft.com/office/drawing/2014/main" id="{E5165C97-8A3D-45FF-A039-E784DEA5C4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21C6705-96CC-4B04-805F-B3B3837BE3A9}"/>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7" name="图片 22"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sp>
        <p:nvSpPr>
          <p:cNvPr id="8" name="矩形 26"/>
          <p:cNvSpPr/>
          <p:nvPr userDrawn="1"/>
        </p:nvSpPr>
        <p:spPr>
          <a:xfrm>
            <a:off x="292651" y="205013"/>
            <a:ext cx="11598442" cy="6449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59767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02495074"/>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0FB115-9D65-4924-A969-FA8E8729262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A9E4A5D-07F3-4297-B8BE-307EB827F97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9798605-AE04-4656-9A0E-F9DBBEBB43C1}"/>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2022/11/24</a:t>
            </a:fld>
            <a:endParaRPr lang="zh-CN" altLang="en-US"/>
          </a:p>
        </p:txBody>
      </p:sp>
      <p:sp>
        <p:nvSpPr>
          <p:cNvPr id="5" name="页脚占位符 4">
            <a:extLst>
              <a:ext uri="{FF2B5EF4-FFF2-40B4-BE49-F238E27FC236}">
                <a16:creationId xmlns:a16="http://schemas.microsoft.com/office/drawing/2014/main" id="{D1E79A17-4396-4D5B-A19B-0710AAA29D1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D7FDEE4-0D1B-402C-8A1F-023558146B0D}"/>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8" name="图片 17" descr="2019070300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rot="16200000" flipH="1">
            <a:off x="2658427" y="-2664142"/>
            <a:ext cx="6869430" cy="12197715"/>
          </a:xfrm>
          <a:prstGeom prst="rect">
            <a:avLst/>
          </a:prstGeom>
        </p:spPr>
      </p:pic>
      <p:sp>
        <p:nvSpPr>
          <p:cNvPr id="9" name="矩形 18"/>
          <p:cNvSpPr/>
          <p:nvPr userDrawn="1"/>
        </p:nvSpPr>
        <p:spPr>
          <a:xfrm>
            <a:off x="1191410" y="5327332"/>
            <a:ext cx="557530" cy="547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ea typeface="字魂59号-创粗黑" panose="00000500000000000000" charset="-122"/>
              <a:cs typeface="字魂59号-创粗黑" panose="00000500000000000000" charset="-122"/>
            </a:endParaRPr>
          </a:p>
        </p:txBody>
      </p:sp>
    </p:spTree>
    <p:extLst>
      <p:ext uri="{BB962C8B-B14F-4D97-AF65-F5344CB8AC3E}">
        <p14:creationId xmlns:p14="http://schemas.microsoft.com/office/powerpoint/2010/main" val="591501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9E1160-AB3D-4C62-B6E0-C75E08F298C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CD925B0-CD51-4ED6-A7DF-C175A6D51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D050218-5877-4A1F-91CC-6000200CE5DD}"/>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2022/11/24</a:t>
            </a:fld>
            <a:endParaRPr lang="zh-CN" altLang="en-US"/>
          </a:p>
        </p:txBody>
      </p:sp>
      <p:sp>
        <p:nvSpPr>
          <p:cNvPr id="5" name="页脚占位符 4">
            <a:extLst>
              <a:ext uri="{FF2B5EF4-FFF2-40B4-BE49-F238E27FC236}">
                <a16:creationId xmlns:a16="http://schemas.microsoft.com/office/drawing/2014/main" id="{7C56D961-912E-4540-8FAD-AB87C0DFF1F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2BC42D8-DFD0-4270-886C-64D8AFAD0853}"/>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7"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grpSp>
        <p:nvGrpSpPr>
          <p:cNvPr id="8" name="组合 2"/>
          <p:cNvGrpSpPr/>
          <p:nvPr userDrawn="1"/>
        </p:nvGrpSpPr>
        <p:grpSpPr>
          <a:xfrm>
            <a:off x="5232768" y="392330"/>
            <a:ext cx="7613015" cy="6073340"/>
            <a:chOff x="5232768" y="392330"/>
            <a:chExt cx="7613015" cy="6073340"/>
          </a:xfrm>
        </p:grpSpPr>
        <p:pic>
          <p:nvPicPr>
            <p:cNvPr id="9" name="图片 8" descr="201907030051"/>
            <p:cNvPicPr>
              <a:picLocks noChangeAspect="1"/>
            </p:cNvPicPr>
            <p:nvPr/>
          </p:nvPicPr>
          <p:blipFill>
            <a:blip r:embed="rId3"/>
            <a:srcRect l="49150" t="19861" r="2925" b="32973"/>
            <a:stretch>
              <a:fillRect/>
            </a:stretch>
          </p:blipFill>
          <p:spPr>
            <a:xfrm>
              <a:off x="5232768" y="392330"/>
              <a:ext cx="7613015" cy="6073340"/>
            </a:xfrm>
            <a:prstGeom prst="rect">
              <a:avLst/>
            </a:prstGeom>
          </p:spPr>
        </p:pic>
        <p:sp>
          <p:nvSpPr>
            <p:cNvPr id="10" name="矩形 9"/>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cs typeface="字魂59号-创粗黑" panose="00000500000000000000" charset="-122"/>
              </a:endParaRPr>
            </a:p>
          </p:txBody>
        </p:sp>
      </p:grpSp>
    </p:spTree>
    <p:extLst>
      <p:ext uri="{BB962C8B-B14F-4D97-AF65-F5344CB8AC3E}">
        <p14:creationId xmlns:p14="http://schemas.microsoft.com/office/powerpoint/2010/main" val="725801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248178-C038-4A33-A978-5A125A90A8D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FC757F-B6AE-4A4B-9462-80D18C6C89A1}"/>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AF20230-243F-46B4-A3C3-8043E0B0F62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AD1D3AB-3D94-480F-9EA7-4A99DDDF189D}"/>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2022/11/24</a:t>
            </a:fld>
            <a:endParaRPr lang="zh-CN" altLang="en-US"/>
          </a:p>
        </p:txBody>
      </p:sp>
      <p:sp>
        <p:nvSpPr>
          <p:cNvPr id="6" name="页脚占位符 5">
            <a:extLst>
              <a:ext uri="{FF2B5EF4-FFF2-40B4-BE49-F238E27FC236}">
                <a16:creationId xmlns:a16="http://schemas.microsoft.com/office/drawing/2014/main" id="{9E75C0DC-952D-4C94-B877-A02C5A811D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D21F496-C1DC-4F61-B233-EFCE89313E45}"/>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8"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grpSp>
        <p:nvGrpSpPr>
          <p:cNvPr id="9" name="组合 2"/>
          <p:cNvGrpSpPr/>
          <p:nvPr userDrawn="1"/>
        </p:nvGrpSpPr>
        <p:grpSpPr>
          <a:xfrm flipH="1">
            <a:off x="-737992" y="418588"/>
            <a:ext cx="7613015" cy="6073340"/>
            <a:chOff x="5232768" y="392330"/>
            <a:chExt cx="7613015" cy="6073340"/>
          </a:xfrm>
        </p:grpSpPr>
        <p:pic>
          <p:nvPicPr>
            <p:cNvPr id="10" name="图片 8" descr="201907030051"/>
            <p:cNvPicPr>
              <a:picLocks noChangeAspect="1"/>
            </p:cNvPicPr>
            <p:nvPr/>
          </p:nvPicPr>
          <p:blipFill>
            <a:blip r:embed="rId3"/>
            <a:srcRect l="49150" t="19861" r="2925" b="32973"/>
            <a:stretch>
              <a:fillRect/>
            </a:stretch>
          </p:blipFill>
          <p:spPr>
            <a:xfrm>
              <a:off x="5232768" y="392330"/>
              <a:ext cx="7613015" cy="6073340"/>
            </a:xfrm>
            <a:prstGeom prst="rect">
              <a:avLst/>
            </a:prstGeom>
          </p:spPr>
        </p:pic>
        <p:sp>
          <p:nvSpPr>
            <p:cNvPr id="11" name="矩形 9"/>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cs typeface="字魂59号-创粗黑" panose="00000500000000000000" charset="-122"/>
              </a:endParaRPr>
            </a:p>
          </p:txBody>
        </p:sp>
      </p:grpSp>
    </p:spTree>
    <p:extLst>
      <p:ext uri="{BB962C8B-B14F-4D97-AF65-F5344CB8AC3E}">
        <p14:creationId xmlns:p14="http://schemas.microsoft.com/office/powerpoint/2010/main" val="4084058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4BE938-EB80-4B09-BD24-973CCCD8C41C}"/>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0D86C8E-C4AE-45F3-960B-E1294DBB6B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E812F43-05B4-49E3-9A93-2103489774C5}"/>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9C0017A-0B07-4D9C-87AE-976A95DC11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9EFA4F9-6CAF-4579-9CBC-7EB5E124D30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76A1EE2-768F-4616-A9A5-D4ACAFF5BAB0}"/>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2022/11/24</a:t>
            </a:fld>
            <a:endParaRPr lang="zh-CN" altLang="en-US"/>
          </a:p>
        </p:txBody>
      </p:sp>
      <p:sp>
        <p:nvSpPr>
          <p:cNvPr id="8" name="页脚占位符 7">
            <a:extLst>
              <a:ext uri="{FF2B5EF4-FFF2-40B4-BE49-F238E27FC236}">
                <a16:creationId xmlns:a16="http://schemas.microsoft.com/office/drawing/2014/main" id="{A79A563C-4FCC-4649-92D7-1BC4F3AE927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59EBE343-29A4-40C1-87DB-B2A30BCD43FE}"/>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10"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spTree>
    <p:extLst>
      <p:ext uri="{BB962C8B-B14F-4D97-AF65-F5344CB8AC3E}">
        <p14:creationId xmlns:p14="http://schemas.microsoft.com/office/powerpoint/2010/main" val="3333951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68B817-99AB-447C-8211-0EDE7DED9DF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4257803-EA22-4637-AA4E-F3C0CC20CD85}"/>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2022/11/24</a:t>
            </a:fld>
            <a:endParaRPr lang="zh-CN" altLang="en-US"/>
          </a:p>
        </p:txBody>
      </p:sp>
      <p:sp>
        <p:nvSpPr>
          <p:cNvPr id="4" name="页脚占位符 3">
            <a:extLst>
              <a:ext uri="{FF2B5EF4-FFF2-40B4-BE49-F238E27FC236}">
                <a16:creationId xmlns:a16="http://schemas.microsoft.com/office/drawing/2014/main" id="{31F053E4-AEB1-4C46-8607-4052739E27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658DCABC-8860-414D-A5CE-8D58C1B4C193}"/>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580652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CAFFED3-BD0D-4400-853A-1CD05387203D}"/>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2022/11/24</a:t>
            </a:fld>
            <a:endParaRPr lang="zh-CN" altLang="en-US"/>
          </a:p>
        </p:txBody>
      </p:sp>
      <p:sp>
        <p:nvSpPr>
          <p:cNvPr id="3" name="页脚占位符 2">
            <a:extLst>
              <a:ext uri="{FF2B5EF4-FFF2-40B4-BE49-F238E27FC236}">
                <a16:creationId xmlns:a16="http://schemas.microsoft.com/office/drawing/2014/main" id="{F9BCDAED-9934-45A5-864A-9ED15754E8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C819413-8A29-4AE4-84EB-B8CBB1038BED}"/>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2262360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3304E4-4B76-4527-A88F-4163DF6FE0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A218044-50AF-4EAF-9179-093D51F3E1C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842300E-EA70-488A-8CBB-E90BDA9E14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E20105E-9066-402F-BA3D-550E7C354916}"/>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2022/11/24</a:t>
            </a:fld>
            <a:endParaRPr lang="zh-CN" altLang="en-US"/>
          </a:p>
        </p:txBody>
      </p:sp>
      <p:sp>
        <p:nvSpPr>
          <p:cNvPr id="6" name="页脚占位符 5">
            <a:extLst>
              <a:ext uri="{FF2B5EF4-FFF2-40B4-BE49-F238E27FC236}">
                <a16:creationId xmlns:a16="http://schemas.microsoft.com/office/drawing/2014/main" id="{0608CFE9-A67E-4643-B5DA-DFF2DCC81E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4517345-E26D-4251-8BAA-02DC71F40346}"/>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598187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F0B8BD-F12E-4217-A47A-F461FF3D45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179EC62-F3C6-4302-8975-CEAF068171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70B4FD7-4F61-4983-AE02-7719792B289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6F74E1B-EA49-4523-A3FC-2C5789900224}"/>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2022/11/24</a:t>
            </a:fld>
            <a:endParaRPr lang="zh-CN" altLang="en-US"/>
          </a:p>
        </p:txBody>
      </p:sp>
      <p:sp>
        <p:nvSpPr>
          <p:cNvPr id="6" name="页脚占位符 5">
            <a:extLst>
              <a:ext uri="{FF2B5EF4-FFF2-40B4-BE49-F238E27FC236}">
                <a16:creationId xmlns:a16="http://schemas.microsoft.com/office/drawing/2014/main" id="{538A6955-D0C3-45A6-9390-CFA421BE9E2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A97E4E6-D39B-40D7-88DB-15A785A2EEBD}"/>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1355225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F43D8C-ED02-4FBB-AB43-3A02DA53949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E24914B-20B7-4A59-9312-65427C53120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B370DD9-7729-44B0-9A09-DCBFA3F21236}"/>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2022/11/24</a:t>
            </a:fld>
            <a:endParaRPr lang="zh-CN" altLang="en-US"/>
          </a:p>
        </p:txBody>
      </p:sp>
      <p:sp>
        <p:nvSpPr>
          <p:cNvPr id="5" name="页脚占位符 4">
            <a:extLst>
              <a:ext uri="{FF2B5EF4-FFF2-40B4-BE49-F238E27FC236}">
                <a16:creationId xmlns:a16="http://schemas.microsoft.com/office/drawing/2014/main" id="{9021B049-E910-4585-B8D8-32A939ED14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EC9CCDD-8802-4245-881A-23DF78846F67}"/>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431665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5CB900C-E37C-4390-AE76-3A1596E8B07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3D475D0-43CB-4671-8CD6-678FC1BE665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CB61FB9-E6C2-42A0-954D-BB5B93373359}"/>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2022/11/24</a:t>
            </a:fld>
            <a:endParaRPr lang="zh-CN" altLang="en-US"/>
          </a:p>
        </p:txBody>
      </p:sp>
      <p:sp>
        <p:nvSpPr>
          <p:cNvPr id="5" name="页脚占位符 4">
            <a:extLst>
              <a:ext uri="{FF2B5EF4-FFF2-40B4-BE49-F238E27FC236}">
                <a16:creationId xmlns:a16="http://schemas.microsoft.com/office/drawing/2014/main" id="{0015F2A1-F53E-4EDE-860B-1ACA7078C91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DEA8FEE-9E7D-4C60-90F7-E7DBFECDBC83}"/>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4189308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41104037"/>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rot="3808118">
            <a:off x="2174769" y="1035517"/>
            <a:ext cx="7842467" cy="7394371"/>
          </a:xfrm>
          <a:custGeom>
            <a:avLst/>
            <a:gdLst/>
            <a:ahLst/>
            <a:cxnLst/>
            <a:rect l="l" t="t" r="r" b="b"/>
            <a:pathLst>
              <a:path w="11988" h="10924" extrusionOk="0">
                <a:moveTo>
                  <a:pt x="6905" y="1"/>
                </a:moveTo>
                <a:cubicBezTo>
                  <a:pt x="4889" y="1"/>
                  <a:pt x="3101" y="1782"/>
                  <a:pt x="4571" y="4403"/>
                </a:cubicBezTo>
                <a:cubicBezTo>
                  <a:pt x="4571" y="4403"/>
                  <a:pt x="4441" y="4391"/>
                  <a:pt x="4230" y="4391"/>
                </a:cubicBezTo>
                <a:cubicBezTo>
                  <a:pt x="3394" y="4391"/>
                  <a:pt x="1269" y="4581"/>
                  <a:pt x="721" y="6458"/>
                </a:cubicBezTo>
                <a:cubicBezTo>
                  <a:pt x="1" y="8928"/>
                  <a:pt x="2363" y="10923"/>
                  <a:pt x="6152" y="10923"/>
                </a:cubicBezTo>
                <a:cubicBezTo>
                  <a:pt x="7813" y="10923"/>
                  <a:pt x="9747" y="10540"/>
                  <a:pt x="11815" y="9646"/>
                </a:cubicBezTo>
                <a:cubicBezTo>
                  <a:pt x="11988" y="9573"/>
                  <a:pt x="11404" y="2483"/>
                  <a:pt x="8941" y="670"/>
                </a:cubicBezTo>
                <a:cubicBezTo>
                  <a:pt x="8317" y="211"/>
                  <a:pt x="7598" y="1"/>
                  <a:pt x="6905" y="1"/>
                </a:cubicBezTo>
                <a:close/>
              </a:path>
            </a:pathLst>
          </a:custGeom>
          <a:solidFill>
            <a:srgbClr val="FBB486">
              <a:alpha val="214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3"/>
          <p:cNvSpPr txBox="1">
            <a:spLocks noGrp="1"/>
          </p:cNvSpPr>
          <p:nvPr>
            <p:ph type="title"/>
          </p:nvPr>
        </p:nvSpPr>
        <p:spPr>
          <a:xfrm>
            <a:off x="3631600" y="1529907"/>
            <a:ext cx="4928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title" idx="2" hasCustomPrompt="1"/>
          </p:nvPr>
        </p:nvSpPr>
        <p:spPr>
          <a:xfrm>
            <a:off x="4576400" y="1086247"/>
            <a:ext cx="3039200" cy="10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6" name="Google Shape;16;p3"/>
          <p:cNvSpPr txBox="1">
            <a:spLocks noGrp="1"/>
          </p:cNvSpPr>
          <p:nvPr>
            <p:ph type="subTitle" idx="1"/>
          </p:nvPr>
        </p:nvSpPr>
        <p:spPr>
          <a:xfrm>
            <a:off x="3631600" y="2652300"/>
            <a:ext cx="4928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37540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userDrawn="1"/>
        </p:nvSpPr>
        <p:spPr>
          <a:xfrm>
            <a:off x="452755" y="434340"/>
            <a:ext cx="5563870" cy="645160"/>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F86C53"/>
                </a:solidFill>
                <a:effectLst/>
                <a:uLnTx/>
                <a:uFillTx/>
                <a:latin typeface="字魂58号-创中黑" panose="00000500000000000000" charset="-122"/>
                <a:ea typeface="字魂58号-创中黑" panose="00000500000000000000" charset="-122"/>
                <a:cs typeface="字魂58号-创中黑" panose="00000500000000000000" charset="-122"/>
                <a:sym typeface="字魂58号-创中黑" panose="00000500000000000000" charset="-122"/>
              </a:rPr>
              <a:t>03</a:t>
            </a:r>
            <a:r>
              <a:rPr kumimoji="0" lang="zh-CN" altLang="en-US" sz="3600" b="1" i="0" u="none" strike="noStrike" kern="1200" cap="none" spc="0" normalizeH="0" baseline="0" noProof="0" dirty="0">
                <a:ln>
                  <a:noFill/>
                </a:ln>
                <a:solidFill>
                  <a:srgbClr val="F86C53"/>
                </a:solidFill>
                <a:effectLst/>
                <a:uLnTx/>
                <a:uFillTx/>
                <a:latin typeface="字魂58号-创中黑" panose="00000500000000000000" charset="-122"/>
                <a:ea typeface="字魂58号-创中黑" panose="00000500000000000000" charset="-122"/>
                <a:cs typeface="字魂58号-创中黑" panose="00000500000000000000" charset="-122"/>
                <a:sym typeface="字魂58号-创中黑" panose="00000500000000000000" charset="-122"/>
              </a:rPr>
              <a:t>、解决苦恼的一些方法</a:t>
            </a:r>
          </a:p>
        </p:txBody>
      </p:sp>
    </p:spTree>
    <p:extLst>
      <p:ext uri="{BB962C8B-B14F-4D97-AF65-F5344CB8AC3E}">
        <p14:creationId xmlns:p14="http://schemas.microsoft.com/office/powerpoint/2010/main" val="240743924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1" descr="60cf32826ef58--"/>
          <p:cNvPicPr>
            <a:picLocks noChangeAspect="1"/>
          </p:cNvPicPr>
          <p:nvPr userDrawn="1"/>
        </p:nvPicPr>
        <p:blipFill>
          <a:blip r:embed="rId2"/>
          <a:srcRect l="917" r="908"/>
          <a:stretch>
            <a:fillRect/>
          </a:stretch>
        </p:blipFill>
        <p:spPr>
          <a:xfrm>
            <a:off x="0" y="0"/>
            <a:ext cx="12191365" cy="6858000"/>
          </a:xfrm>
          <a:prstGeom prst="rect">
            <a:avLst/>
          </a:prstGeom>
        </p:spPr>
      </p:pic>
      <p:pic>
        <p:nvPicPr>
          <p:cNvPr id="3" name="图片 2" descr="C:/Users/ADMINI~1/AppData/Local/Temp/picturecompress_20210629202014/output_1.pngoutput_1"/>
          <p:cNvPicPr>
            <a:picLocks noChangeAspect="1"/>
          </p:cNvPicPr>
          <p:nvPr userDrawn="1"/>
        </p:nvPicPr>
        <p:blipFill>
          <a:blip r:embed="rId3"/>
          <a:stretch>
            <a:fillRect/>
          </a:stretch>
        </p:blipFill>
        <p:spPr>
          <a:xfrm>
            <a:off x="0" y="0"/>
            <a:ext cx="12192000" cy="6542405"/>
          </a:xfrm>
          <a:prstGeom prst="rect">
            <a:avLst/>
          </a:prstGeom>
        </p:spPr>
      </p:pic>
      <p:pic>
        <p:nvPicPr>
          <p:cNvPr id="4" name="图片 3" descr="60cf32826ef58----"/>
          <p:cNvPicPr>
            <a:picLocks noChangeAspect="1"/>
          </p:cNvPicPr>
          <p:nvPr userDrawn="1"/>
        </p:nvPicPr>
        <p:blipFill>
          <a:blip r:embed="rId4"/>
          <a:srcRect l="74829" t="58057"/>
          <a:stretch>
            <a:fillRect/>
          </a:stretch>
        </p:blipFill>
        <p:spPr>
          <a:xfrm>
            <a:off x="9123045" y="3987800"/>
            <a:ext cx="3068955" cy="2880995"/>
          </a:xfrm>
          <a:prstGeom prst="rect">
            <a:avLst/>
          </a:prstGeom>
        </p:spPr>
      </p:pic>
      <p:sp>
        <p:nvSpPr>
          <p:cNvPr id="5" name="缺角矩形 4"/>
          <p:cNvSpPr/>
          <p:nvPr userDrawn="1"/>
        </p:nvSpPr>
        <p:spPr>
          <a:xfrm>
            <a:off x="259080" y="224155"/>
            <a:ext cx="11672570" cy="6410325"/>
          </a:xfrm>
          <a:prstGeom prst="plaque">
            <a:avLst>
              <a:gd name="adj" fmla="val 950"/>
            </a:avLst>
          </a:prstGeom>
          <a:solidFill>
            <a:schemeClr val="bg1"/>
          </a:solidFill>
          <a:ln>
            <a:solidFill>
              <a:srgbClr val="F86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44966433"/>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4F2CFAC5-EF1D-4526-B6C5-07B6C83F99E0}" type="datetimeFigureOut">
              <a:rPr lang="zh-CN" altLang="en-US" smtClean="0"/>
              <a:t>2022/11/24</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5930160-2BCF-4E93-8737-9C5CB8E57A40}" type="slidenum">
              <a:rPr lang="zh-CN" altLang="en-US" smtClean="0"/>
              <a:t>‹#›</a:t>
            </a:fld>
            <a:endParaRPr lang="zh-CN" altLang="en-US"/>
          </a:p>
        </p:txBody>
      </p:sp>
    </p:spTree>
    <p:extLst>
      <p:ext uri="{BB962C8B-B14F-4D97-AF65-F5344CB8AC3E}">
        <p14:creationId xmlns:p14="http://schemas.microsoft.com/office/powerpoint/2010/main" val="2383278135"/>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20302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76591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54957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E0E418E6-940E-43D6-BF7F-6184F0BEE814}"/>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495425" y="466725"/>
            <a:ext cx="1190624" cy="1190624"/>
          </a:xfrm>
          <a:prstGeom prst="rect">
            <a:avLst/>
          </a:prstGeom>
        </p:spPr>
      </p:pic>
    </p:spTree>
    <p:extLst>
      <p:ext uri="{BB962C8B-B14F-4D97-AF65-F5344CB8AC3E}">
        <p14:creationId xmlns:p14="http://schemas.microsoft.com/office/powerpoint/2010/main" val="21274463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DCAFFEA6-B647-423D-A747-17E7B462EF15}"/>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606827" y="546652"/>
            <a:ext cx="1208135" cy="1208135"/>
          </a:xfrm>
          <a:prstGeom prst="rect">
            <a:avLst/>
          </a:prstGeom>
        </p:spPr>
      </p:pic>
    </p:spTree>
    <p:extLst>
      <p:ext uri="{BB962C8B-B14F-4D97-AF65-F5344CB8AC3E}">
        <p14:creationId xmlns:p14="http://schemas.microsoft.com/office/powerpoint/2010/main" val="892542755"/>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4C1BBF46-FF4E-40BA-8A10-741A8E27FD94}"/>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606827" y="546652"/>
            <a:ext cx="1208135" cy="1208135"/>
          </a:xfrm>
          <a:prstGeom prst="rect">
            <a:avLst/>
          </a:prstGeom>
        </p:spPr>
      </p:pic>
    </p:spTree>
    <p:extLst>
      <p:ext uri="{BB962C8B-B14F-4D97-AF65-F5344CB8AC3E}">
        <p14:creationId xmlns:p14="http://schemas.microsoft.com/office/powerpoint/2010/main" val="99133003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9.pn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emf"/><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jpg"/><Relationship Id="rId1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32.png"/><Relationship Id="rId4" Type="http://schemas.openxmlformats.org/officeDocument/2006/relationships/image" Target="../media/image65.sv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32.png"/><Relationship Id="rId4" Type="http://schemas.openxmlformats.org/officeDocument/2006/relationships/image" Target="../media/image65.sv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A0891E-2E35-45A0-A75F-64346B63A6B5}"/>
              </a:ext>
            </a:extLst>
          </p:cNvPr>
          <p:cNvPicPr>
            <a:picLocks noChangeAspect="1"/>
          </p:cNvPicPr>
          <p:nvPr/>
        </p:nvPicPr>
        <p:blipFill>
          <a:blip r:embed="rId3"/>
          <a:stretch>
            <a:fillRect/>
          </a:stretch>
        </p:blipFill>
        <p:spPr>
          <a:xfrm>
            <a:off x="4489565" y="1297404"/>
            <a:ext cx="3212870" cy="646232"/>
          </a:xfrm>
          <a:prstGeom prst="rect">
            <a:avLst/>
          </a:prstGeom>
        </p:spPr>
      </p:pic>
      <p:pic>
        <p:nvPicPr>
          <p:cNvPr id="8" name="Picture 7">
            <a:extLst>
              <a:ext uri="{FF2B5EF4-FFF2-40B4-BE49-F238E27FC236}">
                <a16:creationId xmlns:a16="http://schemas.microsoft.com/office/drawing/2014/main" id="{646C4F80-04C7-424A-8689-F1B7862DD67A}"/>
              </a:ext>
            </a:extLst>
          </p:cNvPr>
          <p:cNvPicPr>
            <a:picLocks noChangeAspect="1"/>
          </p:cNvPicPr>
          <p:nvPr/>
        </p:nvPicPr>
        <p:blipFill>
          <a:blip r:embed="rId4"/>
          <a:stretch>
            <a:fillRect/>
          </a:stretch>
        </p:blipFill>
        <p:spPr>
          <a:xfrm>
            <a:off x="2422841" y="2405301"/>
            <a:ext cx="7346317" cy="1938696"/>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A9CA3520-425A-4825-8822-534ADDF01D6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685120" y="3429000"/>
            <a:ext cx="3600000" cy="3600000"/>
          </a:xfrm>
          <a:prstGeom prst="rect">
            <a:avLst/>
          </a:prstGeom>
        </p:spPr>
      </p:pic>
      <p:pic>
        <p:nvPicPr>
          <p:cNvPr id="12" name="Picture 11" descr="Icon&#10;&#10;Description automatically generated">
            <a:extLst>
              <a:ext uri="{FF2B5EF4-FFF2-40B4-BE49-F238E27FC236}">
                <a16:creationId xmlns:a16="http://schemas.microsoft.com/office/drawing/2014/main" id="{7238727A-B3CA-4B73-A7CD-920E3C3DB7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160" y="3723784"/>
            <a:ext cx="3276600" cy="32766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34D1ED6C-6AD0-4E5B-8D00-099C00920914}"/>
              </a:ext>
            </a:extLst>
          </p:cNvPr>
          <p:cNvSpPr/>
          <p:nvPr/>
        </p:nvSpPr>
        <p:spPr>
          <a:xfrm>
            <a:off x="1412240" y="315477"/>
            <a:ext cx="10322460" cy="584775"/>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err="1">
                <a:solidFill>
                  <a:srgbClr val="FF0000"/>
                </a:solidFill>
                <a:latin typeface="Arial" panose="020B0604020202020204" pitchFamily="34" charset="0"/>
                <a:cs typeface="Arial" panose="020B0604020202020204" pitchFamily="34" charset="0"/>
              </a:rPr>
              <a:t>Em</a:t>
            </a:r>
            <a:r>
              <a:rPr lang="en-US" sz="3200" b="1" kern="0" dirty="0">
                <a:solidFill>
                  <a:srgbClr val="FF0000"/>
                </a:solidFill>
                <a:latin typeface="Arial" panose="020B0604020202020204" pitchFamily="34" charset="0"/>
                <a:cs typeface="Arial" panose="020B0604020202020204" pitchFamily="34" charset="0"/>
              </a:rPr>
              <a:t> </a:t>
            </a:r>
            <a:r>
              <a:rPr lang="en-US" sz="3200" b="1" kern="0" dirty="0" err="1">
                <a:solidFill>
                  <a:srgbClr val="FF0000"/>
                </a:solidFill>
                <a:latin typeface="Arial" panose="020B0604020202020204" pitchFamily="34" charset="0"/>
                <a:cs typeface="Arial" panose="020B0604020202020204" pitchFamily="34" charset="0"/>
              </a:rPr>
              <a:t>sẽ</a:t>
            </a:r>
            <a:r>
              <a:rPr lang="en-US" sz="3200" b="1" kern="0" dirty="0">
                <a:solidFill>
                  <a:srgbClr val="FF0000"/>
                </a:solidFill>
                <a:latin typeface="Arial" panose="020B0604020202020204" pitchFamily="34" charset="0"/>
                <a:cs typeface="Arial" panose="020B0604020202020204" pitchFamily="34" charset="0"/>
              </a:rPr>
              <a:t> </a:t>
            </a:r>
            <a:r>
              <a:rPr lang="en-US" sz="3200" b="1" kern="0" dirty="0" err="1">
                <a:solidFill>
                  <a:srgbClr val="FF0000"/>
                </a:solidFill>
                <a:latin typeface="Arial" panose="020B0604020202020204" pitchFamily="34" charset="0"/>
                <a:cs typeface="Arial" panose="020B0604020202020204" pitchFamily="34" charset="0"/>
              </a:rPr>
              <a:t>làm</a:t>
            </a:r>
            <a:r>
              <a:rPr lang="en-US" sz="3200" b="1" kern="0" dirty="0">
                <a:solidFill>
                  <a:srgbClr val="FF0000"/>
                </a:solidFill>
                <a:latin typeface="Arial" panose="020B0604020202020204" pitchFamily="34" charset="0"/>
                <a:cs typeface="Arial" panose="020B0604020202020204" pitchFamily="34" charset="0"/>
              </a:rPr>
              <a:t> </a:t>
            </a:r>
            <a:r>
              <a:rPr lang="en-US" sz="3200" b="1" kern="0" dirty="0" err="1">
                <a:solidFill>
                  <a:srgbClr val="FF0000"/>
                </a:solidFill>
                <a:latin typeface="Arial" panose="020B0604020202020204" pitchFamily="34" charset="0"/>
                <a:cs typeface="Arial" panose="020B0604020202020204" pitchFamily="34" charset="0"/>
              </a:rPr>
              <a:t>gì</a:t>
            </a:r>
            <a:r>
              <a:rPr lang="en-US" sz="3200" b="1" kern="0" dirty="0">
                <a:solidFill>
                  <a:srgbClr val="FF0000"/>
                </a:solidFill>
                <a:latin typeface="Arial" panose="020B0604020202020204" pitchFamily="34" charset="0"/>
                <a:cs typeface="Arial" panose="020B0604020202020204" pitchFamily="34" charset="0"/>
              </a:rPr>
              <a:t> </a:t>
            </a:r>
            <a:r>
              <a:rPr lang="en-US" sz="3200" b="1" kern="0" dirty="0" err="1">
                <a:solidFill>
                  <a:srgbClr val="FF0000"/>
                </a:solidFill>
                <a:latin typeface="Arial" panose="020B0604020202020204" pitchFamily="34" charset="0"/>
                <a:cs typeface="Arial" panose="020B0604020202020204" pitchFamily="34" charset="0"/>
              </a:rPr>
              <a:t>khi</a:t>
            </a:r>
            <a:r>
              <a:rPr lang="en-US" sz="3200" b="1" kern="0" dirty="0">
                <a:solidFill>
                  <a:srgbClr val="FF0000"/>
                </a:solidFill>
                <a:latin typeface="Arial" panose="020B0604020202020204" pitchFamily="34" charset="0"/>
                <a:cs typeface="Arial" panose="020B0604020202020204" pitchFamily="34" charset="0"/>
              </a:rPr>
              <a:t> </a:t>
            </a:r>
            <a:r>
              <a:rPr lang="en-US" sz="3200" b="1" kern="0" dirty="0" err="1">
                <a:solidFill>
                  <a:srgbClr val="FF0000"/>
                </a:solidFill>
                <a:latin typeface="Arial" panose="020B0604020202020204" pitchFamily="34" charset="0"/>
                <a:cs typeface="Arial" panose="020B0604020202020204" pitchFamily="34" charset="0"/>
              </a:rPr>
              <a:t>gặp</a:t>
            </a:r>
            <a:r>
              <a:rPr lang="en-US" sz="3200" b="1" kern="0" dirty="0">
                <a:solidFill>
                  <a:srgbClr val="FF0000"/>
                </a:solidFill>
                <a:latin typeface="Arial" panose="020B0604020202020204" pitchFamily="34" charset="0"/>
                <a:cs typeface="Arial" panose="020B0604020202020204" pitchFamily="34" charset="0"/>
              </a:rPr>
              <a:t> </a:t>
            </a:r>
            <a:r>
              <a:rPr lang="en-US" sz="3200" b="1" kern="0" dirty="0" err="1">
                <a:solidFill>
                  <a:srgbClr val="FF0000"/>
                </a:solidFill>
                <a:latin typeface="Arial" panose="020B0604020202020204" pitchFamily="34" charset="0"/>
                <a:cs typeface="Arial" panose="020B0604020202020204" pitchFamily="34" charset="0"/>
              </a:rPr>
              <a:t>tình</a:t>
            </a:r>
            <a:r>
              <a:rPr lang="en-US" sz="3200" b="1" kern="0" dirty="0">
                <a:solidFill>
                  <a:srgbClr val="FF0000"/>
                </a:solidFill>
                <a:latin typeface="Arial" panose="020B0604020202020204" pitchFamily="34" charset="0"/>
                <a:cs typeface="Arial" panose="020B0604020202020204" pitchFamily="34" charset="0"/>
              </a:rPr>
              <a:t> </a:t>
            </a:r>
            <a:r>
              <a:rPr lang="en-US" sz="3200" b="1" kern="0" dirty="0" err="1">
                <a:solidFill>
                  <a:srgbClr val="FF0000"/>
                </a:solidFill>
                <a:latin typeface="Arial" panose="020B0604020202020204" pitchFamily="34" charset="0"/>
                <a:cs typeface="Arial" panose="020B0604020202020204" pitchFamily="34" charset="0"/>
              </a:rPr>
              <a:t>huống</a:t>
            </a:r>
            <a:r>
              <a:rPr lang="en-US" sz="3200" b="1" kern="0" dirty="0">
                <a:solidFill>
                  <a:srgbClr val="FF0000"/>
                </a:solidFill>
                <a:latin typeface="Arial" panose="020B0604020202020204" pitchFamily="34" charset="0"/>
                <a:cs typeface="Arial" panose="020B0604020202020204" pitchFamily="34" charset="0"/>
              </a:rPr>
              <a:t> </a:t>
            </a:r>
            <a:r>
              <a:rPr lang="en-US" sz="3200" b="1" kern="0" dirty="0" err="1">
                <a:solidFill>
                  <a:srgbClr val="FF0000"/>
                </a:solidFill>
                <a:latin typeface="Arial" panose="020B0604020202020204" pitchFamily="34" charset="0"/>
                <a:cs typeface="Arial" panose="020B0604020202020204" pitchFamily="34" charset="0"/>
              </a:rPr>
              <a:t>sau</a:t>
            </a:r>
            <a:r>
              <a:rPr lang="en-US" sz="3200" b="1" kern="0" dirty="0">
                <a:solidFill>
                  <a:srgbClr val="FF0000"/>
                </a:solidFill>
                <a:latin typeface="Arial" panose="020B0604020202020204" pitchFamily="34" charset="0"/>
                <a:cs typeface="Arial" panose="020B0604020202020204" pitchFamily="34" charset="0"/>
              </a:rPr>
              <a:t>? </a:t>
            </a:r>
            <a:r>
              <a:rPr lang="en-US" sz="3200" b="1" kern="0" dirty="0" err="1">
                <a:solidFill>
                  <a:srgbClr val="FF0000"/>
                </a:solidFill>
                <a:latin typeface="Arial" panose="020B0604020202020204" pitchFamily="34" charset="0"/>
                <a:cs typeface="Arial" panose="020B0604020202020204" pitchFamily="34" charset="0"/>
              </a:rPr>
              <a:t>Vì</a:t>
            </a:r>
            <a:r>
              <a:rPr lang="en-US" sz="3200" b="1" kern="0" dirty="0">
                <a:solidFill>
                  <a:srgbClr val="FF0000"/>
                </a:solidFill>
                <a:latin typeface="Arial" panose="020B0604020202020204" pitchFamily="34" charset="0"/>
                <a:cs typeface="Arial" panose="020B0604020202020204" pitchFamily="34" charset="0"/>
              </a:rPr>
              <a:t> </a:t>
            </a:r>
            <a:r>
              <a:rPr lang="en-US" sz="3200" b="1" kern="0" dirty="0" err="1">
                <a:solidFill>
                  <a:srgbClr val="FF0000"/>
                </a:solidFill>
                <a:latin typeface="Arial" panose="020B0604020202020204" pitchFamily="34" charset="0"/>
                <a:cs typeface="Arial" panose="020B0604020202020204" pitchFamily="34" charset="0"/>
              </a:rPr>
              <a:t>sao</a:t>
            </a:r>
            <a:r>
              <a:rPr lang="en-US" sz="3200" b="1" kern="0" dirty="0">
                <a:solidFill>
                  <a:srgbClr val="FF0000"/>
                </a:solidFill>
                <a:latin typeface="Arial" panose="020B0604020202020204" pitchFamily="34" charset="0"/>
                <a:cs typeface="Arial" panose="020B0604020202020204" pitchFamily="34" charset="0"/>
              </a:rPr>
              <a:t>?</a:t>
            </a:r>
            <a:endParaRPr kumimoji="0" lang="vi-VN" sz="3200" b="0"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32" name="Picture 31">
            <a:extLst>
              <a:ext uri="{FF2B5EF4-FFF2-40B4-BE49-F238E27FC236}">
                <a16:creationId xmlns:a16="http://schemas.microsoft.com/office/drawing/2014/main" id="{7709634F-F3AE-431D-96EC-F1E1ADF86DC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0297" y="173702"/>
            <a:ext cx="1231943" cy="1231943"/>
          </a:xfrm>
          <a:prstGeom prst="rect">
            <a:avLst/>
          </a:prstGeom>
        </p:spPr>
      </p:pic>
      <p:pic>
        <p:nvPicPr>
          <p:cNvPr id="3" name="Picture 2">
            <a:extLst>
              <a:ext uri="{FF2B5EF4-FFF2-40B4-BE49-F238E27FC236}">
                <a16:creationId xmlns:a16="http://schemas.microsoft.com/office/drawing/2014/main" id="{33D38D5F-5A87-48AC-A947-A3A2398C00E5}"/>
              </a:ext>
            </a:extLst>
          </p:cNvPr>
          <p:cNvPicPr>
            <a:picLocks noChangeAspect="1"/>
          </p:cNvPicPr>
          <p:nvPr/>
        </p:nvPicPr>
        <p:blipFill>
          <a:blip r:embed="rId5"/>
          <a:stretch>
            <a:fillRect/>
          </a:stretch>
        </p:blipFill>
        <p:spPr>
          <a:xfrm>
            <a:off x="2433320" y="1318895"/>
            <a:ext cx="6248400" cy="4972050"/>
          </a:xfrm>
          <a:prstGeom prst="rect">
            <a:avLst/>
          </a:prstGeom>
        </p:spPr>
      </p:pic>
      <p:grpSp>
        <p:nvGrpSpPr>
          <p:cNvPr id="11" name="Group 10">
            <a:extLst>
              <a:ext uri="{FF2B5EF4-FFF2-40B4-BE49-F238E27FC236}">
                <a16:creationId xmlns:a16="http://schemas.microsoft.com/office/drawing/2014/main" id="{EF85AE4E-8818-43E6-B5CD-96E387365D9D}"/>
              </a:ext>
            </a:extLst>
          </p:cNvPr>
          <p:cNvGrpSpPr/>
          <p:nvPr/>
        </p:nvGrpSpPr>
        <p:grpSpPr>
          <a:xfrm>
            <a:off x="8537667" y="4129786"/>
            <a:ext cx="3197033" cy="2272284"/>
            <a:chOff x="781262" y="3217613"/>
            <a:chExt cx="4761331" cy="3855641"/>
          </a:xfrm>
        </p:grpSpPr>
        <p:pic>
          <p:nvPicPr>
            <p:cNvPr id="12" name="Picture 11">
              <a:extLst>
                <a:ext uri="{FF2B5EF4-FFF2-40B4-BE49-F238E27FC236}">
                  <a16:creationId xmlns:a16="http://schemas.microsoft.com/office/drawing/2014/main" id="{CED9398F-8FAA-423C-AF22-6E8A64A42E3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94398" y="3217613"/>
              <a:ext cx="4567569" cy="2877015"/>
            </a:xfrm>
            <a:prstGeom prst="ellipse">
              <a:avLst/>
            </a:prstGeom>
            <a:ln w="57150">
              <a:solidFill>
                <a:schemeClr val="bg1"/>
              </a:solidFill>
            </a:ln>
            <a:effectLst>
              <a:outerShdw blurRad="50800" dist="38100" dir="2700000" algn="tl" rotWithShape="0">
                <a:prstClr val="black">
                  <a:alpha val="40000"/>
                </a:prstClr>
              </a:outerShdw>
            </a:effectLst>
          </p:spPr>
        </p:pic>
        <p:sp>
          <p:nvSpPr>
            <p:cNvPr id="13" name="Rectangle: Rounded Corners 12">
              <a:extLst>
                <a:ext uri="{FF2B5EF4-FFF2-40B4-BE49-F238E27FC236}">
                  <a16:creationId xmlns:a16="http://schemas.microsoft.com/office/drawing/2014/main" id="{37C62614-F40A-4887-BCE4-12D5EDE6A85C}"/>
                </a:ext>
              </a:extLst>
            </p:cNvPr>
            <p:cNvSpPr/>
            <p:nvPr/>
          </p:nvSpPr>
          <p:spPr>
            <a:xfrm>
              <a:off x="781262" y="5959495"/>
              <a:ext cx="4761331" cy="11137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cặp</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đôi</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74357756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s 77828">
            <a:extLst>
              <a:ext uri="{FF2B5EF4-FFF2-40B4-BE49-F238E27FC236}">
                <a16:creationId xmlns:a16="http://schemas.microsoft.com/office/drawing/2014/main" id="{308A3443-5027-4574-92D8-106D18C3B35F}"/>
              </a:ext>
            </a:extLst>
          </p:cNvPr>
          <p:cNvSpPr/>
          <p:nvPr/>
        </p:nvSpPr>
        <p:spPr>
          <a:xfrm>
            <a:off x="1974113" y="2962737"/>
            <a:ext cx="8467293" cy="2308324"/>
          </a:xfrm>
          <a:custGeom>
            <a:avLst/>
            <a:gdLst>
              <a:gd name="connsiteX0" fmla="*/ 0 w 8467293"/>
              <a:gd name="connsiteY0" fmla="*/ 0 h 2308324"/>
              <a:gd name="connsiteX1" fmla="*/ 733832 w 8467293"/>
              <a:gd name="connsiteY1" fmla="*/ 0 h 2308324"/>
              <a:gd name="connsiteX2" fmla="*/ 1128972 w 8467293"/>
              <a:gd name="connsiteY2" fmla="*/ 0 h 2308324"/>
              <a:gd name="connsiteX3" fmla="*/ 1439440 w 8467293"/>
              <a:gd name="connsiteY3" fmla="*/ 0 h 2308324"/>
              <a:gd name="connsiteX4" fmla="*/ 1834580 w 8467293"/>
              <a:gd name="connsiteY4" fmla="*/ 0 h 2308324"/>
              <a:gd name="connsiteX5" fmla="*/ 2145048 w 8467293"/>
              <a:gd name="connsiteY5" fmla="*/ 0 h 2308324"/>
              <a:gd name="connsiteX6" fmla="*/ 2794207 w 8467293"/>
              <a:gd name="connsiteY6" fmla="*/ 0 h 2308324"/>
              <a:gd name="connsiteX7" fmla="*/ 3104674 w 8467293"/>
              <a:gd name="connsiteY7" fmla="*/ 0 h 2308324"/>
              <a:gd name="connsiteX8" fmla="*/ 3415142 w 8467293"/>
              <a:gd name="connsiteY8" fmla="*/ 0 h 2308324"/>
              <a:gd name="connsiteX9" fmla="*/ 3725609 w 8467293"/>
              <a:gd name="connsiteY9" fmla="*/ 0 h 2308324"/>
              <a:gd name="connsiteX10" fmla="*/ 4205422 w 8467293"/>
              <a:gd name="connsiteY10" fmla="*/ 0 h 2308324"/>
              <a:gd name="connsiteX11" fmla="*/ 4939254 w 8467293"/>
              <a:gd name="connsiteY11" fmla="*/ 0 h 2308324"/>
              <a:gd name="connsiteX12" fmla="*/ 5588413 w 8467293"/>
              <a:gd name="connsiteY12" fmla="*/ 0 h 2308324"/>
              <a:gd name="connsiteX13" fmla="*/ 5898881 w 8467293"/>
              <a:gd name="connsiteY13" fmla="*/ 0 h 2308324"/>
              <a:gd name="connsiteX14" fmla="*/ 6463367 w 8467293"/>
              <a:gd name="connsiteY14" fmla="*/ 0 h 2308324"/>
              <a:gd name="connsiteX15" fmla="*/ 6773834 w 8467293"/>
              <a:gd name="connsiteY15" fmla="*/ 0 h 2308324"/>
              <a:gd name="connsiteX16" fmla="*/ 7422994 w 8467293"/>
              <a:gd name="connsiteY16" fmla="*/ 0 h 2308324"/>
              <a:gd name="connsiteX17" fmla="*/ 7987480 w 8467293"/>
              <a:gd name="connsiteY17" fmla="*/ 0 h 2308324"/>
              <a:gd name="connsiteX18" fmla="*/ 8467293 w 8467293"/>
              <a:gd name="connsiteY18" fmla="*/ 0 h 2308324"/>
              <a:gd name="connsiteX19" fmla="*/ 8467293 w 8467293"/>
              <a:gd name="connsiteY19" fmla="*/ 553998 h 2308324"/>
              <a:gd name="connsiteX20" fmla="*/ 8467293 w 8467293"/>
              <a:gd name="connsiteY20" fmla="*/ 1061829 h 2308324"/>
              <a:gd name="connsiteX21" fmla="*/ 8467293 w 8467293"/>
              <a:gd name="connsiteY21" fmla="*/ 1592744 h 2308324"/>
              <a:gd name="connsiteX22" fmla="*/ 8467293 w 8467293"/>
              <a:gd name="connsiteY22" fmla="*/ 2308324 h 2308324"/>
              <a:gd name="connsiteX23" fmla="*/ 7818134 w 8467293"/>
              <a:gd name="connsiteY23" fmla="*/ 2308324 h 2308324"/>
              <a:gd name="connsiteX24" fmla="*/ 7507666 w 8467293"/>
              <a:gd name="connsiteY24" fmla="*/ 2308324 h 2308324"/>
              <a:gd name="connsiteX25" fmla="*/ 6773834 w 8467293"/>
              <a:gd name="connsiteY25" fmla="*/ 2308324 h 2308324"/>
              <a:gd name="connsiteX26" fmla="*/ 6294021 w 8467293"/>
              <a:gd name="connsiteY26" fmla="*/ 2308324 h 2308324"/>
              <a:gd name="connsiteX27" fmla="*/ 5898881 w 8467293"/>
              <a:gd name="connsiteY27" fmla="*/ 2308324 h 2308324"/>
              <a:gd name="connsiteX28" fmla="*/ 5503740 w 8467293"/>
              <a:gd name="connsiteY28" fmla="*/ 2308324 h 2308324"/>
              <a:gd name="connsiteX29" fmla="*/ 4939254 w 8467293"/>
              <a:gd name="connsiteY29" fmla="*/ 2308324 h 2308324"/>
              <a:gd name="connsiteX30" fmla="*/ 4374768 w 8467293"/>
              <a:gd name="connsiteY30" fmla="*/ 2308324 h 2308324"/>
              <a:gd name="connsiteX31" fmla="*/ 3894955 w 8467293"/>
              <a:gd name="connsiteY31" fmla="*/ 2308324 h 2308324"/>
              <a:gd name="connsiteX32" fmla="*/ 3245796 w 8467293"/>
              <a:gd name="connsiteY32" fmla="*/ 2308324 h 2308324"/>
              <a:gd name="connsiteX33" fmla="*/ 2765982 w 8467293"/>
              <a:gd name="connsiteY33" fmla="*/ 2308324 h 2308324"/>
              <a:gd name="connsiteX34" fmla="*/ 2286169 w 8467293"/>
              <a:gd name="connsiteY34" fmla="*/ 2308324 h 2308324"/>
              <a:gd name="connsiteX35" fmla="*/ 1975702 w 8467293"/>
              <a:gd name="connsiteY35" fmla="*/ 2308324 h 2308324"/>
              <a:gd name="connsiteX36" fmla="*/ 1411216 w 8467293"/>
              <a:gd name="connsiteY36" fmla="*/ 2308324 h 2308324"/>
              <a:gd name="connsiteX37" fmla="*/ 677383 w 8467293"/>
              <a:gd name="connsiteY37" fmla="*/ 2308324 h 2308324"/>
              <a:gd name="connsiteX38" fmla="*/ 0 w 8467293"/>
              <a:gd name="connsiteY38" fmla="*/ 2308324 h 2308324"/>
              <a:gd name="connsiteX39" fmla="*/ 0 w 8467293"/>
              <a:gd name="connsiteY39" fmla="*/ 1777409 h 2308324"/>
              <a:gd name="connsiteX40" fmla="*/ 0 w 8467293"/>
              <a:gd name="connsiteY40" fmla="*/ 1154162 h 2308324"/>
              <a:gd name="connsiteX41" fmla="*/ 0 w 8467293"/>
              <a:gd name="connsiteY41" fmla="*/ 553998 h 2308324"/>
              <a:gd name="connsiteX42" fmla="*/ 0 w 8467293"/>
              <a:gd name="connsiteY42"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467293" h="2308324" fill="none" extrusionOk="0">
                <a:moveTo>
                  <a:pt x="0" y="0"/>
                </a:moveTo>
                <a:cubicBezTo>
                  <a:pt x="318597" y="-83193"/>
                  <a:pt x="399864" y="41343"/>
                  <a:pt x="733832" y="0"/>
                </a:cubicBezTo>
                <a:cubicBezTo>
                  <a:pt x="1067800" y="-41343"/>
                  <a:pt x="973177" y="22191"/>
                  <a:pt x="1128972" y="0"/>
                </a:cubicBezTo>
                <a:cubicBezTo>
                  <a:pt x="1284767" y="-22191"/>
                  <a:pt x="1353905" y="22022"/>
                  <a:pt x="1439440" y="0"/>
                </a:cubicBezTo>
                <a:cubicBezTo>
                  <a:pt x="1524975" y="-22022"/>
                  <a:pt x="1660129" y="40888"/>
                  <a:pt x="1834580" y="0"/>
                </a:cubicBezTo>
                <a:cubicBezTo>
                  <a:pt x="2009031" y="-40888"/>
                  <a:pt x="2026985" y="26799"/>
                  <a:pt x="2145048" y="0"/>
                </a:cubicBezTo>
                <a:cubicBezTo>
                  <a:pt x="2263111" y="-26799"/>
                  <a:pt x="2570495" y="29763"/>
                  <a:pt x="2794207" y="0"/>
                </a:cubicBezTo>
                <a:cubicBezTo>
                  <a:pt x="3017919" y="-29763"/>
                  <a:pt x="3030285" y="29416"/>
                  <a:pt x="3104674" y="0"/>
                </a:cubicBezTo>
                <a:cubicBezTo>
                  <a:pt x="3179063" y="-29416"/>
                  <a:pt x="3338140" y="15967"/>
                  <a:pt x="3415142" y="0"/>
                </a:cubicBezTo>
                <a:cubicBezTo>
                  <a:pt x="3492144" y="-15967"/>
                  <a:pt x="3657057" y="34702"/>
                  <a:pt x="3725609" y="0"/>
                </a:cubicBezTo>
                <a:cubicBezTo>
                  <a:pt x="3794161" y="-34702"/>
                  <a:pt x="4094655" y="44402"/>
                  <a:pt x="4205422" y="0"/>
                </a:cubicBezTo>
                <a:cubicBezTo>
                  <a:pt x="4316189" y="-44402"/>
                  <a:pt x="4721907" y="33436"/>
                  <a:pt x="4939254" y="0"/>
                </a:cubicBezTo>
                <a:cubicBezTo>
                  <a:pt x="5156601" y="-33436"/>
                  <a:pt x="5455506" y="10927"/>
                  <a:pt x="5588413" y="0"/>
                </a:cubicBezTo>
                <a:cubicBezTo>
                  <a:pt x="5721320" y="-10927"/>
                  <a:pt x="5749618" y="24046"/>
                  <a:pt x="5898881" y="0"/>
                </a:cubicBezTo>
                <a:cubicBezTo>
                  <a:pt x="6048144" y="-24046"/>
                  <a:pt x="6291520" y="46834"/>
                  <a:pt x="6463367" y="0"/>
                </a:cubicBezTo>
                <a:cubicBezTo>
                  <a:pt x="6635214" y="-46834"/>
                  <a:pt x="6658552" y="8900"/>
                  <a:pt x="6773834" y="0"/>
                </a:cubicBezTo>
                <a:cubicBezTo>
                  <a:pt x="6889116" y="-8900"/>
                  <a:pt x="7186055" y="68664"/>
                  <a:pt x="7422994" y="0"/>
                </a:cubicBezTo>
                <a:cubicBezTo>
                  <a:pt x="7659933" y="-68664"/>
                  <a:pt x="7805661" y="61198"/>
                  <a:pt x="7987480" y="0"/>
                </a:cubicBezTo>
                <a:cubicBezTo>
                  <a:pt x="8169299" y="-61198"/>
                  <a:pt x="8288705" y="50246"/>
                  <a:pt x="8467293" y="0"/>
                </a:cubicBezTo>
                <a:cubicBezTo>
                  <a:pt x="8468968" y="205510"/>
                  <a:pt x="8458040" y="334076"/>
                  <a:pt x="8467293" y="553998"/>
                </a:cubicBezTo>
                <a:cubicBezTo>
                  <a:pt x="8476546" y="773920"/>
                  <a:pt x="8440759" y="924766"/>
                  <a:pt x="8467293" y="1061829"/>
                </a:cubicBezTo>
                <a:cubicBezTo>
                  <a:pt x="8493827" y="1198892"/>
                  <a:pt x="8410186" y="1473959"/>
                  <a:pt x="8467293" y="1592744"/>
                </a:cubicBezTo>
                <a:cubicBezTo>
                  <a:pt x="8524400" y="1711530"/>
                  <a:pt x="8409537" y="2029364"/>
                  <a:pt x="8467293" y="2308324"/>
                </a:cubicBezTo>
                <a:cubicBezTo>
                  <a:pt x="8230685" y="2333128"/>
                  <a:pt x="7990553" y="2249217"/>
                  <a:pt x="7818134" y="2308324"/>
                </a:cubicBezTo>
                <a:cubicBezTo>
                  <a:pt x="7645715" y="2367431"/>
                  <a:pt x="7652368" y="2282741"/>
                  <a:pt x="7507666" y="2308324"/>
                </a:cubicBezTo>
                <a:cubicBezTo>
                  <a:pt x="7362964" y="2333907"/>
                  <a:pt x="7138767" y="2261256"/>
                  <a:pt x="6773834" y="2308324"/>
                </a:cubicBezTo>
                <a:cubicBezTo>
                  <a:pt x="6408901" y="2355392"/>
                  <a:pt x="6489197" y="2287248"/>
                  <a:pt x="6294021" y="2308324"/>
                </a:cubicBezTo>
                <a:cubicBezTo>
                  <a:pt x="6098845" y="2329400"/>
                  <a:pt x="6038749" y="2306185"/>
                  <a:pt x="5898881" y="2308324"/>
                </a:cubicBezTo>
                <a:cubicBezTo>
                  <a:pt x="5759013" y="2310463"/>
                  <a:pt x="5689625" y="2293632"/>
                  <a:pt x="5503740" y="2308324"/>
                </a:cubicBezTo>
                <a:cubicBezTo>
                  <a:pt x="5317855" y="2323016"/>
                  <a:pt x="5118787" y="2279375"/>
                  <a:pt x="4939254" y="2308324"/>
                </a:cubicBezTo>
                <a:cubicBezTo>
                  <a:pt x="4759721" y="2337273"/>
                  <a:pt x="4502416" y="2296972"/>
                  <a:pt x="4374768" y="2308324"/>
                </a:cubicBezTo>
                <a:cubicBezTo>
                  <a:pt x="4247120" y="2319676"/>
                  <a:pt x="3996816" y="2278778"/>
                  <a:pt x="3894955" y="2308324"/>
                </a:cubicBezTo>
                <a:cubicBezTo>
                  <a:pt x="3793094" y="2337870"/>
                  <a:pt x="3545687" y="2281584"/>
                  <a:pt x="3245796" y="2308324"/>
                </a:cubicBezTo>
                <a:cubicBezTo>
                  <a:pt x="2945905" y="2335064"/>
                  <a:pt x="2879917" y="2268632"/>
                  <a:pt x="2765982" y="2308324"/>
                </a:cubicBezTo>
                <a:cubicBezTo>
                  <a:pt x="2652047" y="2348016"/>
                  <a:pt x="2433992" y="2266448"/>
                  <a:pt x="2286169" y="2308324"/>
                </a:cubicBezTo>
                <a:cubicBezTo>
                  <a:pt x="2138346" y="2350200"/>
                  <a:pt x="2109383" y="2304334"/>
                  <a:pt x="1975702" y="2308324"/>
                </a:cubicBezTo>
                <a:cubicBezTo>
                  <a:pt x="1842021" y="2312314"/>
                  <a:pt x="1571081" y="2276968"/>
                  <a:pt x="1411216" y="2308324"/>
                </a:cubicBezTo>
                <a:cubicBezTo>
                  <a:pt x="1251351" y="2339680"/>
                  <a:pt x="1031877" y="2305625"/>
                  <a:pt x="677383" y="2308324"/>
                </a:cubicBezTo>
                <a:cubicBezTo>
                  <a:pt x="322889" y="2311023"/>
                  <a:pt x="261790" y="2285563"/>
                  <a:pt x="0" y="2308324"/>
                </a:cubicBezTo>
                <a:cubicBezTo>
                  <a:pt x="-21476" y="2159989"/>
                  <a:pt x="32239" y="1892054"/>
                  <a:pt x="0" y="1777409"/>
                </a:cubicBezTo>
                <a:cubicBezTo>
                  <a:pt x="-32239" y="1662765"/>
                  <a:pt x="2303" y="1281623"/>
                  <a:pt x="0" y="1154162"/>
                </a:cubicBezTo>
                <a:cubicBezTo>
                  <a:pt x="-2303" y="1026701"/>
                  <a:pt x="56000" y="716326"/>
                  <a:pt x="0" y="553998"/>
                </a:cubicBezTo>
                <a:cubicBezTo>
                  <a:pt x="-56000" y="391670"/>
                  <a:pt x="14321" y="247037"/>
                  <a:pt x="0" y="0"/>
                </a:cubicBezTo>
                <a:close/>
              </a:path>
              <a:path w="8467293" h="2308324" stroke="0" extrusionOk="0">
                <a:moveTo>
                  <a:pt x="0" y="0"/>
                </a:moveTo>
                <a:cubicBezTo>
                  <a:pt x="232976" y="-1604"/>
                  <a:pt x="332059" y="7650"/>
                  <a:pt x="479813" y="0"/>
                </a:cubicBezTo>
                <a:cubicBezTo>
                  <a:pt x="627567" y="-7650"/>
                  <a:pt x="779953" y="44205"/>
                  <a:pt x="874954" y="0"/>
                </a:cubicBezTo>
                <a:cubicBezTo>
                  <a:pt x="969955" y="-44205"/>
                  <a:pt x="1174988" y="13021"/>
                  <a:pt x="1270094" y="0"/>
                </a:cubicBezTo>
                <a:cubicBezTo>
                  <a:pt x="1365200" y="-13021"/>
                  <a:pt x="1562521" y="31716"/>
                  <a:pt x="1665234" y="0"/>
                </a:cubicBezTo>
                <a:cubicBezTo>
                  <a:pt x="1767947" y="-31716"/>
                  <a:pt x="1863450" y="26"/>
                  <a:pt x="1975702" y="0"/>
                </a:cubicBezTo>
                <a:cubicBezTo>
                  <a:pt x="2087954" y="-26"/>
                  <a:pt x="2369789" y="24525"/>
                  <a:pt x="2540188" y="0"/>
                </a:cubicBezTo>
                <a:cubicBezTo>
                  <a:pt x="2710587" y="-24525"/>
                  <a:pt x="3006135" y="24340"/>
                  <a:pt x="3189347" y="0"/>
                </a:cubicBezTo>
                <a:cubicBezTo>
                  <a:pt x="3372559" y="-24340"/>
                  <a:pt x="3474782" y="23644"/>
                  <a:pt x="3753833" y="0"/>
                </a:cubicBezTo>
                <a:cubicBezTo>
                  <a:pt x="4032884" y="-23644"/>
                  <a:pt x="4219376" y="63199"/>
                  <a:pt x="4402992" y="0"/>
                </a:cubicBezTo>
                <a:cubicBezTo>
                  <a:pt x="4586608" y="-63199"/>
                  <a:pt x="4811532" y="26390"/>
                  <a:pt x="4967479" y="0"/>
                </a:cubicBezTo>
                <a:cubicBezTo>
                  <a:pt x="5123426" y="-26390"/>
                  <a:pt x="5476983" y="36027"/>
                  <a:pt x="5701311" y="0"/>
                </a:cubicBezTo>
                <a:cubicBezTo>
                  <a:pt x="5925639" y="-36027"/>
                  <a:pt x="6279816" y="35256"/>
                  <a:pt x="6435143" y="0"/>
                </a:cubicBezTo>
                <a:cubicBezTo>
                  <a:pt x="6590470" y="-35256"/>
                  <a:pt x="6925212" y="4626"/>
                  <a:pt x="7168975" y="0"/>
                </a:cubicBezTo>
                <a:cubicBezTo>
                  <a:pt x="7412738" y="-4626"/>
                  <a:pt x="7580064" y="44125"/>
                  <a:pt x="7818134" y="0"/>
                </a:cubicBezTo>
                <a:cubicBezTo>
                  <a:pt x="8056204" y="-44125"/>
                  <a:pt x="8219557" y="46379"/>
                  <a:pt x="8467293" y="0"/>
                </a:cubicBezTo>
                <a:cubicBezTo>
                  <a:pt x="8468799" y="251503"/>
                  <a:pt x="8448203" y="383049"/>
                  <a:pt x="8467293" y="553998"/>
                </a:cubicBezTo>
                <a:cubicBezTo>
                  <a:pt x="8486383" y="724947"/>
                  <a:pt x="8431579" y="897820"/>
                  <a:pt x="8467293" y="1084912"/>
                </a:cubicBezTo>
                <a:cubicBezTo>
                  <a:pt x="8503007" y="1272004"/>
                  <a:pt x="8449393" y="1406187"/>
                  <a:pt x="8467293" y="1592744"/>
                </a:cubicBezTo>
                <a:cubicBezTo>
                  <a:pt x="8485193" y="1779301"/>
                  <a:pt x="8449800" y="2025073"/>
                  <a:pt x="8467293" y="2308324"/>
                </a:cubicBezTo>
                <a:cubicBezTo>
                  <a:pt x="8299673" y="2353309"/>
                  <a:pt x="8041327" y="2248295"/>
                  <a:pt x="7902807" y="2308324"/>
                </a:cubicBezTo>
                <a:cubicBezTo>
                  <a:pt x="7764287" y="2368353"/>
                  <a:pt x="7714185" y="2277979"/>
                  <a:pt x="7592339" y="2308324"/>
                </a:cubicBezTo>
                <a:cubicBezTo>
                  <a:pt x="7470493" y="2338669"/>
                  <a:pt x="7171909" y="2274626"/>
                  <a:pt x="7027853" y="2308324"/>
                </a:cubicBezTo>
                <a:cubicBezTo>
                  <a:pt x="6883797" y="2342022"/>
                  <a:pt x="6552193" y="2234498"/>
                  <a:pt x="6294021" y="2308324"/>
                </a:cubicBezTo>
                <a:cubicBezTo>
                  <a:pt x="6035849" y="2382150"/>
                  <a:pt x="5921709" y="2305482"/>
                  <a:pt x="5814208" y="2308324"/>
                </a:cubicBezTo>
                <a:cubicBezTo>
                  <a:pt x="5706707" y="2311166"/>
                  <a:pt x="5552213" y="2276513"/>
                  <a:pt x="5334395" y="2308324"/>
                </a:cubicBezTo>
                <a:cubicBezTo>
                  <a:pt x="5116577" y="2340135"/>
                  <a:pt x="4918395" y="2262353"/>
                  <a:pt x="4685235" y="2308324"/>
                </a:cubicBezTo>
                <a:cubicBezTo>
                  <a:pt x="4452075" y="2354295"/>
                  <a:pt x="4256085" y="2286887"/>
                  <a:pt x="3951403" y="2308324"/>
                </a:cubicBezTo>
                <a:cubicBezTo>
                  <a:pt x="3646721" y="2329761"/>
                  <a:pt x="3467297" y="2307876"/>
                  <a:pt x="3217571" y="2308324"/>
                </a:cubicBezTo>
                <a:cubicBezTo>
                  <a:pt x="2967845" y="2308772"/>
                  <a:pt x="2870321" y="2267715"/>
                  <a:pt x="2737758" y="2308324"/>
                </a:cubicBezTo>
                <a:cubicBezTo>
                  <a:pt x="2605195" y="2348933"/>
                  <a:pt x="2427920" y="2263946"/>
                  <a:pt x="2173272" y="2308324"/>
                </a:cubicBezTo>
                <a:cubicBezTo>
                  <a:pt x="1918624" y="2352702"/>
                  <a:pt x="1953096" y="2277095"/>
                  <a:pt x="1862804" y="2308324"/>
                </a:cubicBezTo>
                <a:cubicBezTo>
                  <a:pt x="1772512" y="2339553"/>
                  <a:pt x="1550506" y="2277326"/>
                  <a:pt x="1467664" y="2308324"/>
                </a:cubicBezTo>
                <a:cubicBezTo>
                  <a:pt x="1384822" y="2339322"/>
                  <a:pt x="1113947" y="2297461"/>
                  <a:pt x="818505" y="2308324"/>
                </a:cubicBezTo>
                <a:cubicBezTo>
                  <a:pt x="523063" y="2319187"/>
                  <a:pt x="242783" y="2264803"/>
                  <a:pt x="0" y="2308324"/>
                </a:cubicBezTo>
                <a:cubicBezTo>
                  <a:pt x="-44670" y="2137400"/>
                  <a:pt x="33902" y="2011594"/>
                  <a:pt x="0" y="1777409"/>
                </a:cubicBezTo>
                <a:cubicBezTo>
                  <a:pt x="-33902" y="1543225"/>
                  <a:pt x="39477" y="1377479"/>
                  <a:pt x="0" y="1246495"/>
                </a:cubicBezTo>
                <a:cubicBezTo>
                  <a:pt x="-39477" y="1115511"/>
                  <a:pt x="29649" y="967247"/>
                  <a:pt x="0" y="738664"/>
                </a:cubicBezTo>
                <a:cubicBezTo>
                  <a:pt x="-29649" y="510081"/>
                  <a:pt x="70109" y="175979"/>
                  <a:pt x="0" y="0"/>
                </a:cubicBezTo>
                <a:close/>
              </a:path>
            </a:pathLst>
          </a:custGeom>
          <a:solidFill>
            <a:schemeClr val="bg1">
              <a:lumMod val="20000"/>
              <a:lumOff val="80000"/>
              <a:alpha val="62000"/>
            </a:schemeClr>
          </a:solidFill>
          <a:ln w="38100">
            <a:solidFill>
              <a:schemeClr val="accent1"/>
            </a:solidFill>
            <a:extLst>
              <a:ext uri="{C807C97D-BFC1-408E-A445-0C87EB9F89A2}">
                <ask:lineSketchStyleProps xmlns:ask="http://schemas.microsoft.com/office/drawing/2018/sketchyshapes" xmln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algn="just"/>
            <a:r>
              <a:rPr lang="en-US" sz="3600" b="1" dirty="0" err="1">
                <a:solidFill>
                  <a:srgbClr val="121212"/>
                </a:solidFill>
              </a:rPr>
              <a:t>Sử</a:t>
            </a:r>
            <a:r>
              <a:rPr lang="en-US" sz="3600" b="1" dirty="0">
                <a:solidFill>
                  <a:srgbClr val="121212"/>
                </a:solidFill>
              </a:rPr>
              <a:t> </a:t>
            </a:r>
            <a:r>
              <a:rPr lang="en-US" sz="3600" b="1" dirty="0" err="1">
                <a:solidFill>
                  <a:srgbClr val="121212"/>
                </a:solidFill>
              </a:rPr>
              <a:t>dụng</a:t>
            </a:r>
            <a:r>
              <a:rPr lang="en-US" sz="3600" b="1" dirty="0">
                <a:solidFill>
                  <a:srgbClr val="121212"/>
                </a:solidFill>
              </a:rPr>
              <a:t> </a:t>
            </a:r>
            <a:r>
              <a:rPr lang="en-US" sz="3600" b="1" dirty="0" err="1">
                <a:solidFill>
                  <a:srgbClr val="121212"/>
                </a:solidFill>
              </a:rPr>
              <a:t>hợp</a:t>
            </a:r>
            <a:r>
              <a:rPr lang="en-US" sz="3600" b="1" dirty="0">
                <a:solidFill>
                  <a:srgbClr val="121212"/>
                </a:solidFill>
              </a:rPr>
              <a:t> </a:t>
            </a:r>
            <a:r>
              <a:rPr lang="en-US" sz="3600" b="1" dirty="0" err="1">
                <a:solidFill>
                  <a:srgbClr val="121212"/>
                </a:solidFill>
              </a:rPr>
              <a:t>lý</a:t>
            </a:r>
            <a:r>
              <a:rPr lang="en-US" sz="3600" b="1" dirty="0">
                <a:solidFill>
                  <a:srgbClr val="121212"/>
                </a:solidFill>
              </a:rPr>
              <a:t> </a:t>
            </a:r>
            <a:r>
              <a:rPr lang="en-US" sz="3600" b="1" dirty="0" err="1">
                <a:solidFill>
                  <a:srgbClr val="121212"/>
                </a:solidFill>
              </a:rPr>
              <a:t>các</a:t>
            </a:r>
            <a:r>
              <a:rPr lang="en-US" sz="3600" b="1" dirty="0">
                <a:solidFill>
                  <a:srgbClr val="121212"/>
                </a:solidFill>
              </a:rPr>
              <a:t> </a:t>
            </a:r>
            <a:r>
              <a:rPr lang="en-US" sz="3600" b="1" dirty="0" err="1">
                <a:solidFill>
                  <a:srgbClr val="121212"/>
                </a:solidFill>
              </a:rPr>
              <a:t>sản</a:t>
            </a:r>
            <a:r>
              <a:rPr lang="en-US" sz="3600" b="1" dirty="0">
                <a:solidFill>
                  <a:srgbClr val="121212"/>
                </a:solidFill>
              </a:rPr>
              <a:t> </a:t>
            </a:r>
            <a:r>
              <a:rPr lang="en-US" sz="3600" b="1" dirty="0" err="1">
                <a:solidFill>
                  <a:srgbClr val="121212"/>
                </a:solidFill>
              </a:rPr>
              <a:t>phẩm</a:t>
            </a:r>
            <a:r>
              <a:rPr lang="en-US" sz="3600" b="1" dirty="0">
                <a:solidFill>
                  <a:srgbClr val="121212"/>
                </a:solidFill>
              </a:rPr>
              <a:t> </a:t>
            </a:r>
            <a:r>
              <a:rPr lang="en-US" sz="3600" b="1" dirty="0" err="1">
                <a:solidFill>
                  <a:srgbClr val="121212"/>
                </a:solidFill>
              </a:rPr>
              <a:t>từ</a:t>
            </a:r>
            <a:r>
              <a:rPr lang="en-US" sz="3600" b="1" dirty="0">
                <a:solidFill>
                  <a:srgbClr val="121212"/>
                </a:solidFill>
              </a:rPr>
              <a:t> </a:t>
            </a:r>
            <a:r>
              <a:rPr lang="en-US" sz="3600" b="1" dirty="0" err="1">
                <a:solidFill>
                  <a:srgbClr val="121212"/>
                </a:solidFill>
              </a:rPr>
              <a:t>hoạt</a:t>
            </a:r>
            <a:r>
              <a:rPr lang="en-US" sz="3600" b="1" dirty="0">
                <a:solidFill>
                  <a:srgbClr val="121212"/>
                </a:solidFill>
              </a:rPr>
              <a:t> </a:t>
            </a:r>
            <a:r>
              <a:rPr lang="en-US" sz="3600" b="1" dirty="0" err="1">
                <a:solidFill>
                  <a:srgbClr val="121212"/>
                </a:solidFill>
              </a:rPr>
              <a:t>động</a:t>
            </a:r>
            <a:r>
              <a:rPr lang="en-US" sz="3600" b="1" dirty="0">
                <a:solidFill>
                  <a:srgbClr val="121212"/>
                </a:solidFill>
              </a:rPr>
              <a:t> </a:t>
            </a:r>
            <a:r>
              <a:rPr lang="en-US" sz="3600" b="1" dirty="0" err="1">
                <a:solidFill>
                  <a:srgbClr val="121212"/>
                </a:solidFill>
              </a:rPr>
              <a:t>sản</a:t>
            </a:r>
            <a:r>
              <a:rPr lang="en-US" sz="3600" b="1" dirty="0">
                <a:solidFill>
                  <a:srgbClr val="121212"/>
                </a:solidFill>
              </a:rPr>
              <a:t> </a:t>
            </a:r>
            <a:r>
              <a:rPr lang="en-US" sz="3600" b="1" dirty="0" err="1">
                <a:solidFill>
                  <a:srgbClr val="121212"/>
                </a:solidFill>
              </a:rPr>
              <a:t>xuất</a:t>
            </a:r>
            <a:r>
              <a:rPr lang="en-US" sz="3600" b="1" dirty="0">
                <a:solidFill>
                  <a:srgbClr val="121212"/>
                </a:solidFill>
              </a:rPr>
              <a:t> </a:t>
            </a:r>
            <a:r>
              <a:rPr lang="en-US" sz="3600" b="1" dirty="0" err="1">
                <a:solidFill>
                  <a:srgbClr val="121212"/>
                </a:solidFill>
              </a:rPr>
              <a:t>nông</a:t>
            </a:r>
            <a:r>
              <a:rPr lang="en-US" sz="3600" b="1" dirty="0">
                <a:solidFill>
                  <a:srgbClr val="121212"/>
                </a:solidFill>
              </a:rPr>
              <a:t> </a:t>
            </a:r>
            <a:r>
              <a:rPr lang="en-US" sz="3600" b="1" dirty="0" err="1">
                <a:solidFill>
                  <a:srgbClr val="121212"/>
                </a:solidFill>
              </a:rPr>
              <a:t>nghiệp</a:t>
            </a:r>
            <a:r>
              <a:rPr lang="en-US" sz="3600" b="1" dirty="0">
                <a:solidFill>
                  <a:srgbClr val="121212"/>
                </a:solidFill>
              </a:rPr>
              <a:t> </a:t>
            </a:r>
            <a:r>
              <a:rPr lang="en-US" sz="3600" b="1" dirty="0" err="1">
                <a:solidFill>
                  <a:srgbClr val="121212"/>
                </a:solidFill>
              </a:rPr>
              <a:t>giúp</a:t>
            </a:r>
            <a:r>
              <a:rPr lang="en-US" sz="3600" b="1" dirty="0">
                <a:solidFill>
                  <a:srgbClr val="121212"/>
                </a:solidFill>
              </a:rPr>
              <a:t> </a:t>
            </a:r>
            <a:r>
              <a:rPr lang="en-US" sz="3600" b="1" dirty="0" err="1">
                <a:solidFill>
                  <a:srgbClr val="121212"/>
                </a:solidFill>
              </a:rPr>
              <a:t>chúng</a:t>
            </a:r>
            <a:r>
              <a:rPr lang="en-US" sz="3600" b="1" dirty="0">
                <a:solidFill>
                  <a:srgbClr val="121212"/>
                </a:solidFill>
              </a:rPr>
              <a:t> ta </a:t>
            </a:r>
            <a:r>
              <a:rPr lang="en-US" sz="3600" b="1" dirty="0" err="1">
                <a:solidFill>
                  <a:srgbClr val="121212"/>
                </a:solidFill>
              </a:rPr>
              <a:t>tiết</a:t>
            </a:r>
            <a:r>
              <a:rPr lang="en-US" sz="3600" b="1" dirty="0">
                <a:solidFill>
                  <a:srgbClr val="121212"/>
                </a:solidFill>
              </a:rPr>
              <a:t> </a:t>
            </a:r>
            <a:r>
              <a:rPr lang="en-US" sz="3600" b="1" dirty="0" err="1">
                <a:solidFill>
                  <a:srgbClr val="121212"/>
                </a:solidFill>
              </a:rPr>
              <a:t>kiệm</a:t>
            </a:r>
            <a:r>
              <a:rPr lang="en-US" sz="3600" b="1" dirty="0">
                <a:solidFill>
                  <a:srgbClr val="121212"/>
                </a:solidFill>
              </a:rPr>
              <a:t> </a:t>
            </a:r>
            <a:r>
              <a:rPr lang="en-US" sz="3600" b="1" dirty="0" err="1">
                <a:solidFill>
                  <a:srgbClr val="121212"/>
                </a:solidFill>
              </a:rPr>
              <a:t>tiền</a:t>
            </a:r>
            <a:r>
              <a:rPr lang="en-US" sz="3600" b="1" dirty="0">
                <a:solidFill>
                  <a:srgbClr val="121212"/>
                </a:solidFill>
              </a:rPr>
              <a:t>, </a:t>
            </a:r>
            <a:r>
              <a:rPr lang="en-US" sz="3600" b="1" dirty="0" err="1">
                <a:solidFill>
                  <a:srgbClr val="121212"/>
                </a:solidFill>
              </a:rPr>
              <a:t>bảo</a:t>
            </a:r>
            <a:r>
              <a:rPr lang="en-US" sz="3600" b="1" dirty="0">
                <a:solidFill>
                  <a:srgbClr val="121212"/>
                </a:solidFill>
              </a:rPr>
              <a:t> </a:t>
            </a:r>
            <a:r>
              <a:rPr lang="en-US" sz="3600" b="1" dirty="0" err="1">
                <a:solidFill>
                  <a:srgbClr val="121212"/>
                </a:solidFill>
              </a:rPr>
              <a:t>vệ</a:t>
            </a:r>
            <a:r>
              <a:rPr lang="en-US" sz="3600" b="1" dirty="0">
                <a:solidFill>
                  <a:srgbClr val="121212"/>
                </a:solidFill>
              </a:rPr>
              <a:t> </a:t>
            </a:r>
            <a:r>
              <a:rPr lang="en-US" sz="3600" b="1" dirty="0" err="1">
                <a:solidFill>
                  <a:srgbClr val="121212"/>
                </a:solidFill>
              </a:rPr>
              <a:t>môi</a:t>
            </a:r>
            <a:r>
              <a:rPr lang="en-US" sz="3600" b="1" dirty="0">
                <a:solidFill>
                  <a:srgbClr val="121212"/>
                </a:solidFill>
              </a:rPr>
              <a:t> </a:t>
            </a:r>
            <a:r>
              <a:rPr lang="en-US" sz="3600" b="1" dirty="0" err="1">
                <a:solidFill>
                  <a:srgbClr val="121212"/>
                </a:solidFill>
              </a:rPr>
              <a:t>trường</a:t>
            </a:r>
            <a:r>
              <a:rPr lang="en-US" sz="3600" b="1" dirty="0">
                <a:solidFill>
                  <a:srgbClr val="121212"/>
                </a:solidFill>
              </a:rPr>
              <a:t> </a:t>
            </a:r>
            <a:r>
              <a:rPr lang="en-US" sz="3600" b="1" dirty="0" err="1">
                <a:solidFill>
                  <a:srgbClr val="121212"/>
                </a:solidFill>
              </a:rPr>
              <a:t>sống</a:t>
            </a:r>
            <a:r>
              <a:rPr lang="en-US" sz="3600" b="1" dirty="0">
                <a:solidFill>
                  <a:srgbClr val="121212"/>
                </a:solidFill>
              </a:rPr>
              <a:t>.</a:t>
            </a:r>
            <a:endParaRPr sz="3600" b="1" dirty="0">
              <a:solidFill>
                <a:srgbClr val="121212"/>
              </a:solidFill>
            </a:endParaRPr>
          </a:p>
        </p:txBody>
      </p:sp>
      <p:pic>
        <p:nvPicPr>
          <p:cNvPr id="2" name="Picture 1">
            <a:extLst>
              <a:ext uri="{FF2B5EF4-FFF2-40B4-BE49-F238E27FC236}">
                <a16:creationId xmlns:a16="http://schemas.microsoft.com/office/drawing/2014/main" id="{14423793-C66E-44C0-8074-3F8B60BC2CC0}"/>
              </a:ext>
            </a:extLst>
          </p:cNvPr>
          <p:cNvPicPr>
            <a:picLocks noChangeAspect="1"/>
          </p:cNvPicPr>
          <p:nvPr/>
        </p:nvPicPr>
        <p:blipFill>
          <a:blip r:embed="rId3"/>
          <a:stretch>
            <a:fillRect/>
          </a:stretch>
        </p:blipFill>
        <p:spPr>
          <a:xfrm>
            <a:off x="2885152" y="1079914"/>
            <a:ext cx="6645216" cy="215817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5400000">
            <a:off x="7993574" y="2764083"/>
            <a:ext cx="5936516"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Em</a:t>
            </a:r>
            <a:r>
              <a:rPr kumimoji="0" lang="en-US" sz="10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 </a:t>
            </a:r>
            <a:r>
              <a:rPr kumimoji="0" lang="en-US" sz="10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có</a:t>
            </a:r>
            <a:r>
              <a:rPr kumimoji="0" lang="en-US" sz="100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 </a:t>
            </a:r>
            <a:r>
              <a:rPr kumimoji="0" lang="en-US" sz="100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biết</a:t>
            </a:r>
            <a:endParaRPr kumimoji="0" lang="en-US" sz="10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endParaRPr>
          </a:p>
        </p:txBody>
      </p:sp>
      <p:sp>
        <p:nvSpPr>
          <p:cNvPr id="10" name="Text Box 29"/>
          <p:cNvSpPr txBox="1">
            <a:spLocks noChangeArrowheads="1"/>
          </p:cNvSpPr>
          <p:nvPr/>
        </p:nvSpPr>
        <p:spPr bwMode="auto">
          <a:xfrm>
            <a:off x="893196" y="1923803"/>
            <a:ext cx="8277309"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800" b="0" i="0" u="none" strike="noStrike" kern="1200" cap="none" spc="0" normalizeH="0" baseline="0" noProof="0" dirty="0" err="1">
                <a:ln>
                  <a:noFill/>
                </a:ln>
                <a:solidFill>
                  <a:srgbClr val="002060"/>
                </a:solidFill>
                <a:effectLst/>
                <a:uLnTx/>
                <a:uFillTx/>
                <a:cs typeface="Arial" panose="020B0604020202020204" pitchFamily="34" charset="0"/>
              </a:rPr>
              <a:t>Nông</a:t>
            </a:r>
            <a:r>
              <a:rPr kumimoji="0" lang="en-US" altLang="en-US" sz="3800" b="0" i="0" u="none" strike="noStrike" kern="1200" cap="none" spc="0" normalizeH="0" noProof="0" dirty="0">
                <a:ln>
                  <a:noFill/>
                </a:ln>
                <a:solidFill>
                  <a:srgbClr val="002060"/>
                </a:solidFill>
                <a:effectLst/>
                <a:uLnTx/>
                <a:uFillTx/>
                <a:cs typeface="Arial" panose="020B0604020202020204" pitchFamily="34" charset="0"/>
              </a:rPr>
              <a:t> </a:t>
            </a:r>
            <a:r>
              <a:rPr kumimoji="0" lang="en-US" altLang="en-US" sz="3800" b="0" i="0" u="none" strike="noStrike" kern="1200" cap="none" spc="0" normalizeH="0" noProof="0" dirty="0" err="1">
                <a:ln>
                  <a:noFill/>
                </a:ln>
                <a:solidFill>
                  <a:srgbClr val="002060"/>
                </a:solidFill>
                <a:effectLst/>
                <a:uLnTx/>
                <a:uFillTx/>
                <a:cs typeface="Arial" panose="020B0604020202020204" pitchFamily="34" charset="0"/>
              </a:rPr>
              <a:t>nghiệp</a:t>
            </a:r>
            <a:r>
              <a:rPr kumimoji="0" lang="en-US" altLang="en-US" sz="3800" b="0" i="0" u="none" strike="noStrike" kern="1200" cap="none" spc="0" normalizeH="0" noProof="0" dirty="0">
                <a:ln>
                  <a:noFill/>
                </a:ln>
                <a:solidFill>
                  <a:srgbClr val="002060"/>
                </a:solidFill>
                <a:effectLst/>
                <a:uLnTx/>
                <a:uFillTx/>
                <a:cs typeface="Arial" panose="020B0604020202020204" pitchFamily="34" charset="0"/>
              </a:rPr>
              <a:t> </a:t>
            </a:r>
            <a:r>
              <a:rPr kumimoji="0" lang="en-US" altLang="en-US" sz="3800" b="0" i="0" u="none" strike="noStrike" kern="1200" cap="none" spc="0" normalizeH="0" noProof="0" dirty="0" err="1">
                <a:ln>
                  <a:noFill/>
                </a:ln>
                <a:solidFill>
                  <a:srgbClr val="002060"/>
                </a:solidFill>
                <a:effectLst/>
                <a:uLnTx/>
                <a:uFillTx/>
                <a:cs typeface="Arial" panose="020B0604020202020204" pitchFamily="34" charset="0"/>
              </a:rPr>
              <a:t>sạch</a:t>
            </a:r>
            <a:r>
              <a:rPr kumimoji="0" lang="en-US" altLang="en-US" sz="3800" b="0" i="0" u="none" strike="noStrike" kern="1200" cap="none" spc="0" normalizeH="0" noProof="0" dirty="0">
                <a:ln>
                  <a:noFill/>
                </a:ln>
                <a:solidFill>
                  <a:srgbClr val="002060"/>
                </a:solidFill>
                <a:effectLst/>
                <a:uLnTx/>
                <a:uFillTx/>
                <a:cs typeface="Arial" panose="020B0604020202020204" pitchFamily="34" charset="0"/>
              </a:rPr>
              <a:t> </a:t>
            </a:r>
            <a:r>
              <a:rPr kumimoji="0" lang="en-US" altLang="en-US" sz="3800" b="0" i="0" u="none" strike="noStrike" kern="1200" cap="none" spc="0" normalizeH="0" noProof="0" dirty="0" err="1">
                <a:ln>
                  <a:noFill/>
                </a:ln>
                <a:solidFill>
                  <a:srgbClr val="002060"/>
                </a:solidFill>
                <a:effectLst/>
                <a:uLnTx/>
                <a:uFillTx/>
                <a:cs typeface="Arial" panose="020B0604020202020204" pitchFamily="34" charset="0"/>
              </a:rPr>
              <a:t>là</a:t>
            </a:r>
            <a:r>
              <a:rPr kumimoji="0" lang="en-US" altLang="en-US" sz="3800" b="0" i="0" u="none" strike="noStrike" kern="1200" cap="none" spc="0" normalizeH="0" noProof="0" dirty="0">
                <a:ln>
                  <a:noFill/>
                </a:ln>
                <a:solidFill>
                  <a:srgbClr val="002060"/>
                </a:solidFill>
                <a:effectLst/>
                <a:uLnTx/>
                <a:uFillTx/>
                <a:cs typeface="Arial" panose="020B0604020202020204" pitchFamily="34" charset="0"/>
              </a:rPr>
              <a:t> </a:t>
            </a:r>
            <a:r>
              <a:rPr kumimoji="0" lang="en-US" altLang="en-US" sz="3800" b="0" i="0" u="none" strike="noStrike" kern="1200" cap="none" spc="0" normalizeH="0" noProof="0" dirty="0" err="1">
                <a:ln>
                  <a:noFill/>
                </a:ln>
                <a:solidFill>
                  <a:srgbClr val="002060"/>
                </a:solidFill>
                <a:effectLst/>
                <a:uLnTx/>
                <a:uFillTx/>
                <a:cs typeface="Arial" panose="020B0604020202020204" pitchFamily="34" charset="0"/>
              </a:rPr>
              <a:t>sản</a:t>
            </a:r>
            <a:r>
              <a:rPr kumimoji="0" lang="en-US" altLang="en-US" sz="3800" b="0" i="0" u="none" strike="noStrike" kern="1200" cap="none" spc="0" normalizeH="0" noProof="0" dirty="0">
                <a:ln>
                  <a:noFill/>
                </a:ln>
                <a:solidFill>
                  <a:srgbClr val="002060"/>
                </a:solidFill>
                <a:effectLst/>
                <a:uLnTx/>
                <a:uFillTx/>
                <a:cs typeface="Arial" panose="020B0604020202020204" pitchFamily="34" charset="0"/>
              </a:rPr>
              <a:t> </a:t>
            </a:r>
            <a:r>
              <a:rPr kumimoji="0" lang="en-US" altLang="en-US" sz="3800" b="0" i="0" u="none" strike="noStrike" kern="1200" cap="none" spc="0" normalizeH="0" noProof="0" dirty="0" err="1">
                <a:ln>
                  <a:noFill/>
                </a:ln>
                <a:solidFill>
                  <a:srgbClr val="002060"/>
                </a:solidFill>
                <a:effectLst/>
                <a:uLnTx/>
                <a:uFillTx/>
                <a:cs typeface="Arial" panose="020B0604020202020204" pitchFamily="34" charset="0"/>
              </a:rPr>
              <a:t>xuất</a:t>
            </a:r>
            <a:r>
              <a:rPr kumimoji="0" lang="en-US" altLang="en-US" sz="3800" b="0" i="0" u="none" strike="noStrike" kern="1200" cap="none" spc="0" normalizeH="0" noProof="0" dirty="0">
                <a:ln>
                  <a:noFill/>
                </a:ln>
                <a:solidFill>
                  <a:srgbClr val="002060"/>
                </a:solidFill>
                <a:effectLst/>
                <a:uLnTx/>
                <a:uFillTx/>
                <a:cs typeface="Arial" panose="020B0604020202020204" pitchFamily="34" charset="0"/>
              </a:rPr>
              <a:t> </a:t>
            </a:r>
            <a:r>
              <a:rPr kumimoji="0" lang="en-US" altLang="en-US" sz="3800" b="0" i="0" u="none" strike="noStrike" kern="1200" cap="none" spc="0" normalizeH="0" noProof="0" dirty="0" err="1">
                <a:ln>
                  <a:noFill/>
                </a:ln>
                <a:solidFill>
                  <a:srgbClr val="002060"/>
                </a:solidFill>
                <a:effectLst/>
                <a:uLnTx/>
                <a:uFillTx/>
                <a:cs typeface="Arial" panose="020B0604020202020204" pitchFamily="34" charset="0"/>
              </a:rPr>
              <a:t>nông</a:t>
            </a:r>
            <a:r>
              <a:rPr kumimoji="0" lang="en-US" altLang="en-US" sz="3800" b="0" i="0" u="none" strike="noStrike" kern="1200" cap="none" spc="0" normalizeH="0" noProof="0" dirty="0">
                <a:ln>
                  <a:noFill/>
                </a:ln>
                <a:solidFill>
                  <a:srgbClr val="002060"/>
                </a:solidFill>
                <a:effectLst/>
                <a:uLnTx/>
                <a:uFillTx/>
                <a:cs typeface="Arial" panose="020B0604020202020204" pitchFamily="34" charset="0"/>
              </a:rPr>
              <a:t> </a:t>
            </a:r>
            <a:r>
              <a:rPr kumimoji="0" lang="en-US" altLang="en-US" sz="3800" b="0" i="0" u="none" strike="noStrike" kern="1200" cap="none" spc="0" normalizeH="0" noProof="0" dirty="0" err="1">
                <a:ln>
                  <a:noFill/>
                </a:ln>
                <a:solidFill>
                  <a:srgbClr val="002060"/>
                </a:solidFill>
                <a:effectLst/>
                <a:uLnTx/>
                <a:uFillTx/>
                <a:cs typeface="Arial" panose="020B0604020202020204" pitchFamily="34" charset="0"/>
              </a:rPr>
              <a:t>nghiệp</a:t>
            </a:r>
            <a:r>
              <a:rPr kumimoji="0" lang="en-US" altLang="en-US" sz="3800" b="0" i="0" u="none" strike="noStrike" kern="1200" cap="none" spc="0" normalizeH="0" noProof="0" dirty="0">
                <a:ln>
                  <a:noFill/>
                </a:ln>
                <a:solidFill>
                  <a:srgbClr val="002060"/>
                </a:solidFill>
                <a:effectLst/>
                <a:uLnTx/>
                <a:uFillTx/>
                <a:cs typeface="Arial" panose="020B0604020202020204" pitchFamily="34" charset="0"/>
              </a:rPr>
              <a:t> </a:t>
            </a:r>
            <a:r>
              <a:rPr kumimoji="0" lang="en-US" altLang="en-US" sz="3800" b="0" i="0" u="none" strike="noStrike" kern="1200" cap="none" spc="0" normalizeH="0" noProof="0" dirty="0" err="1">
                <a:ln>
                  <a:noFill/>
                </a:ln>
                <a:solidFill>
                  <a:srgbClr val="002060"/>
                </a:solidFill>
                <a:effectLst/>
                <a:uLnTx/>
                <a:uFillTx/>
                <a:cs typeface="Arial" panose="020B0604020202020204" pitchFamily="34" charset="0"/>
              </a:rPr>
              <a:t>tránh</a:t>
            </a:r>
            <a:r>
              <a:rPr kumimoji="0" lang="en-US" altLang="en-US" sz="3800" b="0" i="0" u="none" strike="noStrike" kern="1200" cap="none" spc="0" normalizeH="0" noProof="0" dirty="0">
                <a:ln>
                  <a:noFill/>
                </a:ln>
                <a:solidFill>
                  <a:srgbClr val="002060"/>
                </a:solidFill>
                <a:effectLst/>
                <a:uLnTx/>
                <a:uFillTx/>
                <a:cs typeface="Arial" panose="020B0604020202020204" pitchFamily="34" charset="0"/>
              </a:rPr>
              <a:t> </a:t>
            </a:r>
            <a:r>
              <a:rPr kumimoji="0" lang="en-US" altLang="en-US" sz="3800" b="0" i="0" u="none" strike="noStrike" kern="1200" cap="none" spc="0" normalizeH="0" noProof="0" dirty="0" err="1">
                <a:ln>
                  <a:noFill/>
                </a:ln>
                <a:solidFill>
                  <a:srgbClr val="002060"/>
                </a:solidFill>
                <a:effectLst/>
                <a:uLnTx/>
                <a:uFillTx/>
                <a:cs typeface="Arial" panose="020B0604020202020204" pitchFamily="34" charset="0"/>
              </a:rPr>
              <a:t>hoặc</a:t>
            </a:r>
            <a:r>
              <a:rPr kumimoji="0" lang="en-US" altLang="en-US" sz="3800" b="0" i="0" u="none" strike="noStrike" kern="1200" cap="none" spc="0" normalizeH="0" noProof="0" dirty="0">
                <a:ln>
                  <a:noFill/>
                </a:ln>
                <a:solidFill>
                  <a:srgbClr val="002060"/>
                </a:solidFill>
                <a:effectLst/>
                <a:uLnTx/>
                <a:uFillTx/>
                <a:cs typeface="Arial" panose="020B0604020202020204" pitchFamily="34" charset="0"/>
              </a:rPr>
              <a:t> </a:t>
            </a:r>
            <a:r>
              <a:rPr kumimoji="0" lang="en-US" altLang="en-US" sz="3800" b="0" i="0" u="none" strike="noStrike" kern="1200" cap="none" spc="0" normalizeH="0" noProof="0" dirty="0" err="1">
                <a:ln>
                  <a:noFill/>
                </a:ln>
                <a:solidFill>
                  <a:srgbClr val="002060"/>
                </a:solidFill>
                <a:effectLst/>
                <a:uLnTx/>
                <a:uFillTx/>
                <a:cs typeface="Arial" panose="020B0604020202020204" pitchFamily="34" charset="0"/>
              </a:rPr>
              <a:t>giảm</a:t>
            </a:r>
            <a:r>
              <a:rPr kumimoji="0" lang="en-US" altLang="en-US" sz="3800" b="0" i="0" u="none" strike="noStrike" kern="1200" cap="none" spc="0" normalizeH="0" noProof="0" dirty="0">
                <a:ln>
                  <a:noFill/>
                </a:ln>
                <a:solidFill>
                  <a:srgbClr val="002060"/>
                </a:solidFill>
                <a:effectLst/>
                <a:uLnTx/>
                <a:uFillTx/>
                <a:cs typeface="Arial" panose="020B0604020202020204" pitchFamily="34" charset="0"/>
              </a:rPr>
              <a:t> </a:t>
            </a:r>
            <a:r>
              <a:rPr kumimoji="0" lang="en-US" altLang="en-US" sz="3800" b="0" i="0" u="none" strike="noStrike" kern="1200" cap="none" spc="0" normalizeH="0" noProof="0" dirty="0" err="1">
                <a:ln>
                  <a:noFill/>
                </a:ln>
                <a:solidFill>
                  <a:srgbClr val="002060"/>
                </a:solidFill>
                <a:effectLst/>
                <a:uLnTx/>
                <a:uFillTx/>
                <a:cs typeface="Arial" panose="020B0604020202020204" pitchFamily="34" charset="0"/>
              </a:rPr>
              <a:t>thiểu</a:t>
            </a:r>
            <a:r>
              <a:rPr kumimoji="0" lang="en-US" altLang="en-US" sz="3800" b="0" i="0" u="none" strike="noStrike" kern="1200" cap="none" spc="0" normalizeH="0" noProof="0" dirty="0">
                <a:ln>
                  <a:noFill/>
                </a:ln>
                <a:solidFill>
                  <a:srgbClr val="002060"/>
                </a:solidFill>
                <a:effectLst/>
                <a:uLnTx/>
                <a:uFillTx/>
                <a:cs typeface="Arial" panose="020B0604020202020204" pitchFamily="34" charset="0"/>
              </a:rPr>
              <a:t> </a:t>
            </a:r>
            <a:r>
              <a:rPr kumimoji="0" lang="en-US" altLang="en-US" sz="3800" b="0" i="0" u="none" strike="noStrike" kern="1200" cap="none" spc="0" normalizeH="0" noProof="0" dirty="0" err="1">
                <a:ln>
                  <a:noFill/>
                </a:ln>
                <a:solidFill>
                  <a:srgbClr val="002060"/>
                </a:solidFill>
                <a:effectLst/>
                <a:uLnTx/>
                <a:uFillTx/>
                <a:cs typeface="Arial" panose="020B0604020202020204" pitchFamily="34" charset="0"/>
              </a:rPr>
              <a:t>sử</a:t>
            </a:r>
            <a:r>
              <a:rPr kumimoji="0" lang="en-US" altLang="en-US" sz="3800" b="0" i="0" u="none" strike="noStrike" kern="1200" cap="none" spc="0" normalizeH="0" noProof="0" dirty="0">
                <a:ln>
                  <a:noFill/>
                </a:ln>
                <a:solidFill>
                  <a:srgbClr val="002060"/>
                </a:solidFill>
                <a:effectLst/>
                <a:uLnTx/>
                <a:uFillTx/>
                <a:cs typeface="Arial" panose="020B0604020202020204" pitchFamily="34" charset="0"/>
              </a:rPr>
              <a:t> </a:t>
            </a:r>
            <a:r>
              <a:rPr kumimoji="0" lang="en-US" altLang="en-US" sz="3800" b="0" i="0" u="none" strike="noStrike" kern="1200" cap="none" spc="0" normalizeH="0" noProof="0" dirty="0" err="1">
                <a:ln>
                  <a:noFill/>
                </a:ln>
                <a:solidFill>
                  <a:srgbClr val="002060"/>
                </a:solidFill>
                <a:effectLst/>
                <a:uLnTx/>
                <a:uFillTx/>
                <a:cs typeface="Arial" panose="020B0604020202020204" pitchFamily="34" charset="0"/>
              </a:rPr>
              <a:t>dụng</a:t>
            </a:r>
            <a:r>
              <a:rPr kumimoji="0" lang="en-US" altLang="en-US" sz="3800" b="0" i="0" u="none" strike="noStrike" kern="1200" cap="none" spc="0" normalizeH="0" noProof="0" dirty="0">
                <a:ln>
                  <a:noFill/>
                </a:ln>
                <a:solidFill>
                  <a:srgbClr val="002060"/>
                </a:solidFill>
                <a:effectLst/>
                <a:uLnTx/>
                <a:uFillTx/>
                <a:cs typeface="Arial" panose="020B0604020202020204" pitchFamily="34" charset="0"/>
              </a:rPr>
              <a:t> </a:t>
            </a:r>
            <a:r>
              <a:rPr kumimoji="0" lang="en-US" altLang="en-US" sz="3800" b="0" i="0" u="none" strike="noStrike" kern="1200" cap="none" spc="0" normalizeH="0" noProof="0" dirty="0" err="1">
                <a:ln>
                  <a:noFill/>
                </a:ln>
                <a:solidFill>
                  <a:srgbClr val="002060"/>
                </a:solidFill>
                <a:effectLst/>
                <a:uLnTx/>
                <a:uFillTx/>
                <a:cs typeface="Arial" panose="020B0604020202020204" pitchFamily="34" charset="0"/>
              </a:rPr>
              <a:t>thuốc</a:t>
            </a:r>
            <a:r>
              <a:rPr kumimoji="0" lang="en-US" altLang="en-US" sz="3800" b="0" i="0" u="none" strike="noStrike" kern="1200" cap="none" spc="0" normalizeH="0" noProof="0" dirty="0">
                <a:ln>
                  <a:noFill/>
                </a:ln>
                <a:solidFill>
                  <a:srgbClr val="002060"/>
                </a:solidFill>
                <a:effectLst/>
                <a:uLnTx/>
                <a:uFillTx/>
                <a:cs typeface="Arial" panose="020B0604020202020204" pitchFamily="34" charset="0"/>
              </a:rPr>
              <a:t> </a:t>
            </a:r>
            <a:r>
              <a:rPr kumimoji="0" lang="en-US" altLang="en-US" sz="3800" b="0" i="0" u="none" strike="noStrike" kern="1200" cap="none" spc="0" normalizeH="0" noProof="0" dirty="0" err="1">
                <a:ln>
                  <a:noFill/>
                </a:ln>
                <a:solidFill>
                  <a:srgbClr val="002060"/>
                </a:solidFill>
                <a:effectLst/>
                <a:uLnTx/>
                <a:uFillTx/>
                <a:cs typeface="Arial" panose="020B0604020202020204" pitchFamily="34" charset="0"/>
              </a:rPr>
              <a:t>trừ</a:t>
            </a:r>
            <a:r>
              <a:rPr kumimoji="0" lang="en-US" altLang="en-US" sz="3800" b="0" i="0" u="none" strike="noStrike" kern="1200" cap="none" spc="0" normalizeH="0" noProof="0" dirty="0">
                <a:ln>
                  <a:noFill/>
                </a:ln>
                <a:solidFill>
                  <a:srgbClr val="002060"/>
                </a:solidFill>
                <a:effectLst/>
                <a:uLnTx/>
                <a:uFillTx/>
                <a:cs typeface="Arial" panose="020B0604020202020204" pitchFamily="34" charset="0"/>
              </a:rPr>
              <a:t> </a:t>
            </a:r>
            <a:r>
              <a:rPr kumimoji="0" lang="en-US" altLang="en-US" sz="3800" b="0" i="0" u="none" strike="noStrike" kern="1200" cap="none" spc="0" normalizeH="0" noProof="0" dirty="0" err="1">
                <a:ln>
                  <a:noFill/>
                </a:ln>
                <a:solidFill>
                  <a:srgbClr val="002060"/>
                </a:solidFill>
                <a:effectLst/>
                <a:uLnTx/>
                <a:uFillTx/>
                <a:cs typeface="Arial" panose="020B0604020202020204" pitchFamily="34" charset="0"/>
              </a:rPr>
              <a:t>sâu</a:t>
            </a:r>
            <a:r>
              <a:rPr kumimoji="0" lang="en-US" altLang="en-US" sz="3800" b="0" i="0" u="none" strike="noStrike" kern="1200" cap="none" spc="0" normalizeH="0" noProof="0" dirty="0">
                <a:ln>
                  <a:noFill/>
                </a:ln>
                <a:solidFill>
                  <a:srgbClr val="002060"/>
                </a:solidFill>
                <a:effectLst/>
                <a:uLnTx/>
                <a:uFillTx/>
                <a:cs typeface="Arial" panose="020B0604020202020204" pitchFamily="34" charset="0"/>
              </a:rPr>
              <a:t> </a:t>
            </a:r>
            <a:r>
              <a:rPr kumimoji="0" lang="en-US" altLang="en-US" sz="3800" b="0" i="0" u="none" strike="noStrike" kern="1200" cap="none" spc="0" normalizeH="0" noProof="0" dirty="0" err="1">
                <a:ln>
                  <a:noFill/>
                </a:ln>
                <a:solidFill>
                  <a:srgbClr val="002060"/>
                </a:solidFill>
                <a:effectLst/>
                <a:uLnTx/>
                <a:uFillTx/>
                <a:cs typeface="Arial" panose="020B0604020202020204" pitchFamily="34" charset="0"/>
              </a:rPr>
              <a:t>và</a:t>
            </a:r>
            <a:r>
              <a:rPr kumimoji="0" lang="en-US" altLang="en-US" sz="3800" b="0" i="0" u="none" strike="noStrike" kern="1200" cap="none" spc="0" normalizeH="0" noProof="0" dirty="0">
                <a:ln>
                  <a:noFill/>
                </a:ln>
                <a:solidFill>
                  <a:srgbClr val="002060"/>
                </a:solidFill>
                <a:effectLst/>
                <a:uLnTx/>
                <a:uFillTx/>
                <a:cs typeface="Arial" panose="020B0604020202020204" pitchFamily="34" charset="0"/>
              </a:rPr>
              <a:t> </a:t>
            </a:r>
            <a:r>
              <a:rPr kumimoji="0" lang="en-US" altLang="en-US" sz="3800" b="0" i="0" u="none" strike="noStrike" kern="1200" cap="none" spc="0" normalizeH="0" noProof="0" dirty="0" err="1">
                <a:ln>
                  <a:noFill/>
                </a:ln>
                <a:solidFill>
                  <a:srgbClr val="002060"/>
                </a:solidFill>
                <a:effectLst/>
                <a:uLnTx/>
                <a:uFillTx/>
                <a:cs typeface="Arial" panose="020B0604020202020204" pitchFamily="34" charset="0"/>
              </a:rPr>
              <a:t>phân</a:t>
            </a:r>
            <a:r>
              <a:rPr kumimoji="0" lang="en-US" altLang="en-US" sz="3800" b="0" i="0" u="none" strike="noStrike" kern="1200" cap="none" spc="0" normalizeH="0" noProof="0" dirty="0">
                <a:ln>
                  <a:noFill/>
                </a:ln>
                <a:solidFill>
                  <a:srgbClr val="002060"/>
                </a:solidFill>
                <a:effectLst/>
                <a:uLnTx/>
                <a:uFillTx/>
                <a:cs typeface="Arial" panose="020B0604020202020204" pitchFamily="34" charset="0"/>
              </a:rPr>
              <a:t> </a:t>
            </a:r>
            <a:r>
              <a:rPr kumimoji="0" lang="en-US" altLang="en-US" sz="3800" b="0" i="0" u="none" strike="noStrike" kern="1200" cap="none" spc="0" normalizeH="0" noProof="0" dirty="0" err="1">
                <a:ln>
                  <a:noFill/>
                </a:ln>
                <a:solidFill>
                  <a:srgbClr val="002060"/>
                </a:solidFill>
                <a:effectLst/>
                <a:uLnTx/>
                <a:uFillTx/>
                <a:cs typeface="Arial" panose="020B0604020202020204" pitchFamily="34" charset="0"/>
              </a:rPr>
              <a:t>bón</a:t>
            </a:r>
            <a:r>
              <a:rPr kumimoji="0" lang="en-US" altLang="en-US" sz="3800" b="0" i="0" u="none" strike="noStrike" kern="1200" cap="none" spc="0" normalizeH="0" noProof="0" dirty="0">
                <a:ln>
                  <a:noFill/>
                </a:ln>
                <a:solidFill>
                  <a:srgbClr val="002060"/>
                </a:solidFill>
                <a:effectLst/>
                <a:uLnTx/>
                <a:uFillTx/>
                <a:cs typeface="Arial" panose="020B0604020202020204" pitchFamily="34" charset="0"/>
              </a:rPr>
              <a:t> </a:t>
            </a:r>
            <a:r>
              <a:rPr kumimoji="0" lang="en-US" altLang="en-US" sz="3800" b="0" i="0" u="none" strike="noStrike" kern="1200" cap="none" spc="0" normalizeH="0" noProof="0" dirty="0" err="1">
                <a:ln>
                  <a:noFill/>
                </a:ln>
                <a:solidFill>
                  <a:srgbClr val="002060"/>
                </a:solidFill>
                <a:effectLst/>
                <a:uLnTx/>
                <a:uFillTx/>
                <a:cs typeface="Arial" panose="020B0604020202020204" pitchFamily="34" charset="0"/>
              </a:rPr>
              <a:t>hóa</a:t>
            </a:r>
            <a:r>
              <a:rPr kumimoji="0" lang="en-US" altLang="en-US" sz="3800" b="0" i="0" u="none" strike="noStrike" kern="1200" cap="none" spc="0" normalizeH="0" noProof="0" dirty="0">
                <a:ln>
                  <a:noFill/>
                </a:ln>
                <a:solidFill>
                  <a:srgbClr val="002060"/>
                </a:solidFill>
                <a:effectLst/>
                <a:uLnTx/>
                <a:uFillTx/>
                <a:cs typeface="Arial" panose="020B0604020202020204" pitchFamily="34" charset="0"/>
              </a:rPr>
              <a:t> </a:t>
            </a:r>
            <a:r>
              <a:rPr kumimoji="0" lang="en-US" altLang="en-US" sz="3800" b="0" i="0" u="none" strike="noStrike" kern="1200" cap="none" spc="0" normalizeH="0" noProof="0" dirty="0" err="1">
                <a:ln>
                  <a:noFill/>
                </a:ln>
                <a:solidFill>
                  <a:srgbClr val="002060"/>
                </a:solidFill>
                <a:effectLst/>
                <a:uLnTx/>
                <a:uFillTx/>
                <a:cs typeface="Arial" panose="020B0604020202020204" pitchFamily="34" charset="0"/>
              </a:rPr>
              <a:t>học</a:t>
            </a:r>
            <a:r>
              <a:rPr kumimoji="0" lang="en-US" altLang="en-US" sz="3800" b="0" i="0" u="none" strike="noStrike" kern="1200" cap="none" spc="0" normalizeH="0" noProof="0" dirty="0">
                <a:ln>
                  <a:noFill/>
                </a:ln>
                <a:solidFill>
                  <a:srgbClr val="002060"/>
                </a:solidFill>
                <a:effectLst/>
                <a:uLnTx/>
                <a:uFillTx/>
                <a:cs typeface="Arial" panose="020B0604020202020204" pitchFamily="34" charset="0"/>
              </a:rPr>
              <a:t>. </a:t>
            </a:r>
            <a:r>
              <a:rPr kumimoji="0" lang="en-US" altLang="en-US" sz="3800" b="0" i="0" u="none" strike="noStrike" kern="1200" cap="none" spc="0" normalizeH="0" noProof="0" dirty="0" err="1">
                <a:ln>
                  <a:noFill/>
                </a:ln>
                <a:solidFill>
                  <a:srgbClr val="002060"/>
                </a:solidFill>
                <a:effectLst/>
                <a:uLnTx/>
                <a:uFillTx/>
                <a:cs typeface="Arial" panose="020B0604020202020204" pitchFamily="34" charset="0"/>
              </a:rPr>
              <a:t>Sản</a:t>
            </a:r>
            <a:r>
              <a:rPr kumimoji="0" lang="en-US" altLang="en-US" sz="3800" b="0" i="0" u="none" strike="noStrike" kern="1200" cap="none" spc="0" normalizeH="0" noProof="0" dirty="0">
                <a:ln>
                  <a:noFill/>
                </a:ln>
                <a:solidFill>
                  <a:srgbClr val="002060"/>
                </a:solidFill>
                <a:effectLst/>
                <a:uLnTx/>
                <a:uFillTx/>
                <a:cs typeface="Arial" panose="020B0604020202020204" pitchFamily="34" charset="0"/>
              </a:rPr>
              <a:t> </a:t>
            </a:r>
            <a:r>
              <a:rPr kumimoji="0" lang="en-US" altLang="en-US" sz="3800" b="0" i="0" u="none" strike="noStrike" kern="1200" cap="none" spc="0" normalizeH="0" noProof="0" dirty="0" err="1">
                <a:ln>
                  <a:noFill/>
                </a:ln>
                <a:solidFill>
                  <a:srgbClr val="002060"/>
                </a:solidFill>
                <a:effectLst/>
                <a:uLnTx/>
                <a:uFillTx/>
                <a:cs typeface="Arial" panose="020B0604020202020204" pitchFamily="34" charset="0"/>
              </a:rPr>
              <a:t>xuất</a:t>
            </a:r>
            <a:r>
              <a:rPr kumimoji="0" lang="en-US" altLang="en-US" sz="3800" b="0" i="0" u="none" strike="noStrike" kern="1200" cap="none" spc="0" normalizeH="0" noProof="0" dirty="0">
                <a:ln>
                  <a:noFill/>
                </a:ln>
                <a:solidFill>
                  <a:srgbClr val="002060"/>
                </a:solidFill>
                <a:effectLst/>
                <a:uLnTx/>
                <a:uFillTx/>
                <a:cs typeface="Arial" panose="020B0604020202020204" pitchFamily="34" charset="0"/>
              </a:rPr>
              <a:t> </a:t>
            </a:r>
            <a:r>
              <a:rPr kumimoji="0" lang="en-US" altLang="en-US" sz="3800" b="0" i="0" u="none" strike="noStrike" kern="1200" cap="none" spc="0" normalizeH="0" noProof="0" dirty="0" err="1">
                <a:ln>
                  <a:noFill/>
                </a:ln>
                <a:solidFill>
                  <a:srgbClr val="002060"/>
                </a:solidFill>
                <a:effectLst/>
                <a:uLnTx/>
                <a:uFillTx/>
                <a:cs typeface="Arial" panose="020B0604020202020204" pitchFamily="34" charset="0"/>
              </a:rPr>
              <a:t>nông</a:t>
            </a:r>
            <a:r>
              <a:rPr kumimoji="0" lang="en-US" altLang="en-US" sz="3800" b="0" i="0" u="none" strike="noStrike" kern="1200" cap="none" spc="0" normalizeH="0" noProof="0" dirty="0">
                <a:ln>
                  <a:noFill/>
                </a:ln>
                <a:solidFill>
                  <a:srgbClr val="002060"/>
                </a:solidFill>
                <a:effectLst/>
                <a:uLnTx/>
                <a:uFillTx/>
                <a:cs typeface="Arial" panose="020B0604020202020204" pitchFamily="34" charset="0"/>
              </a:rPr>
              <a:t> </a:t>
            </a:r>
            <a:r>
              <a:rPr kumimoji="0" lang="en-US" altLang="en-US" sz="3800" b="0" i="0" u="none" strike="noStrike" kern="1200" cap="none" spc="0" normalizeH="0" noProof="0" dirty="0" err="1">
                <a:ln>
                  <a:noFill/>
                </a:ln>
                <a:solidFill>
                  <a:srgbClr val="002060"/>
                </a:solidFill>
                <a:effectLst/>
                <a:uLnTx/>
                <a:uFillTx/>
                <a:cs typeface="Arial" panose="020B0604020202020204" pitchFamily="34" charset="0"/>
              </a:rPr>
              <a:t>nghiệp</a:t>
            </a:r>
            <a:r>
              <a:rPr kumimoji="0" lang="en-US" altLang="en-US" sz="3800" b="0" i="0" u="none" strike="noStrike" kern="1200" cap="none" spc="0" normalizeH="0" noProof="0" dirty="0">
                <a:ln>
                  <a:noFill/>
                </a:ln>
                <a:solidFill>
                  <a:srgbClr val="002060"/>
                </a:solidFill>
                <a:effectLst/>
                <a:uLnTx/>
                <a:uFillTx/>
                <a:cs typeface="Arial" panose="020B0604020202020204" pitchFamily="34" charset="0"/>
              </a:rPr>
              <a:t> </a:t>
            </a:r>
            <a:r>
              <a:rPr kumimoji="0" lang="en-US" altLang="en-US" sz="3800" b="0" i="0" u="none" strike="noStrike" kern="1200" cap="none" spc="0" normalizeH="0" noProof="0" dirty="0" err="1">
                <a:ln>
                  <a:noFill/>
                </a:ln>
                <a:solidFill>
                  <a:srgbClr val="002060"/>
                </a:solidFill>
                <a:effectLst/>
                <a:uLnTx/>
                <a:uFillTx/>
                <a:cs typeface="Arial" panose="020B0604020202020204" pitchFamily="34" charset="0"/>
              </a:rPr>
              <a:t>sạch</a:t>
            </a:r>
            <a:r>
              <a:rPr kumimoji="0" lang="en-US" altLang="en-US" sz="3800" b="0" i="0" u="none" strike="noStrike" kern="1200" cap="none" spc="0" normalizeH="0" noProof="0" dirty="0">
                <a:ln>
                  <a:noFill/>
                </a:ln>
                <a:solidFill>
                  <a:srgbClr val="002060"/>
                </a:solidFill>
                <a:effectLst/>
                <a:uLnTx/>
                <a:uFillTx/>
                <a:cs typeface="Arial" panose="020B0604020202020204" pitchFamily="34" charset="0"/>
              </a:rPr>
              <a:t> </a:t>
            </a:r>
            <a:r>
              <a:rPr kumimoji="0" lang="en-US" altLang="en-US" sz="3800" b="0" i="0" u="none" strike="noStrike" kern="1200" cap="none" spc="0" normalizeH="0" noProof="0" dirty="0" err="1">
                <a:ln>
                  <a:noFill/>
                </a:ln>
                <a:solidFill>
                  <a:srgbClr val="002060"/>
                </a:solidFill>
                <a:effectLst/>
                <a:uLnTx/>
                <a:uFillTx/>
                <a:cs typeface="Arial" panose="020B0604020202020204" pitchFamily="34" charset="0"/>
              </a:rPr>
              <a:t>đáp</a:t>
            </a:r>
            <a:r>
              <a:rPr kumimoji="0" lang="en-US" altLang="en-US" sz="3800" b="0" i="0" u="none" strike="noStrike" kern="1200" cap="none" spc="0" normalizeH="0" noProof="0" dirty="0">
                <a:ln>
                  <a:noFill/>
                </a:ln>
                <a:solidFill>
                  <a:srgbClr val="002060"/>
                </a:solidFill>
                <a:effectLst/>
                <a:uLnTx/>
                <a:uFillTx/>
                <a:cs typeface="Arial" panose="020B0604020202020204" pitchFamily="34" charset="0"/>
              </a:rPr>
              <a:t> </a:t>
            </a:r>
            <a:r>
              <a:rPr kumimoji="0" lang="en-US" altLang="en-US" sz="3800" b="0" i="0" u="none" strike="noStrike" kern="1200" cap="none" spc="0" normalizeH="0" noProof="0" dirty="0" err="1">
                <a:ln>
                  <a:noFill/>
                </a:ln>
                <a:solidFill>
                  <a:srgbClr val="002060"/>
                </a:solidFill>
                <a:effectLst/>
                <a:uLnTx/>
                <a:uFillTx/>
                <a:cs typeface="Arial" panose="020B0604020202020204" pitchFamily="34" charset="0"/>
              </a:rPr>
              <a:t>ứng</a:t>
            </a:r>
            <a:r>
              <a:rPr kumimoji="0" lang="en-US" altLang="en-US" sz="3800" b="0" i="0" u="none" strike="noStrike" kern="1200" cap="none" spc="0" normalizeH="0" noProof="0" dirty="0">
                <a:ln>
                  <a:noFill/>
                </a:ln>
                <a:solidFill>
                  <a:srgbClr val="002060"/>
                </a:solidFill>
                <a:effectLst/>
                <a:uLnTx/>
                <a:uFillTx/>
                <a:cs typeface="Arial" panose="020B0604020202020204" pitchFamily="34" charset="0"/>
              </a:rPr>
              <a:t> </a:t>
            </a:r>
            <a:r>
              <a:rPr kumimoji="0" lang="en-US" altLang="en-US" sz="3800" b="0" i="0" u="none" strike="noStrike" kern="1200" cap="none" spc="0" normalizeH="0" noProof="0" dirty="0" err="1">
                <a:ln>
                  <a:noFill/>
                </a:ln>
                <a:solidFill>
                  <a:srgbClr val="002060"/>
                </a:solidFill>
                <a:effectLst/>
                <a:uLnTx/>
                <a:uFillTx/>
                <a:cs typeface="Arial" panose="020B0604020202020204" pitchFamily="34" charset="0"/>
              </a:rPr>
              <a:t>được</a:t>
            </a:r>
            <a:r>
              <a:rPr kumimoji="0" lang="en-US" altLang="en-US" sz="3800" b="0" i="0" u="none" strike="noStrike" kern="1200" cap="none" spc="0" normalizeH="0" noProof="0" dirty="0">
                <a:ln>
                  <a:noFill/>
                </a:ln>
                <a:solidFill>
                  <a:srgbClr val="002060"/>
                </a:solidFill>
                <a:effectLst/>
                <a:uLnTx/>
                <a:uFillTx/>
                <a:cs typeface="Arial" panose="020B0604020202020204" pitchFamily="34" charset="0"/>
              </a:rPr>
              <a:t> </a:t>
            </a:r>
            <a:r>
              <a:rPr kumimoji="0" lang="en-US" altLang="en-US" sz="3800" b="0" i="0" u="none" strike="noStrike" kern="1200" cap="none" spc="0" normalizeH="0" noProof="0" dirty="0" err="1">
                <a:ln>
                  <a:noFill/>
                </a:ln>
                <a:solidFill>
                  <a:srgbClr val="002060"/>
                </a:solidFill>
                <a:effectLst/>
                <a:uLnTx/>
                <a:uFillTx/>
                <a:cs typeface="Arial" panose="020B0604020202020204" pitchFamily="34" charset="0"/>
              </a:rPr>
              <a:t>nhu</a:t>
            </a:r>
            <a:r>
              <a:rPr kumimoji="0" lang="en-US" altLang="en-US" sz="3800" b="0" i="0" u="none" strike="noStrike" kern="1200" cap="none" spc="0" normalizeH="0" noProof="0" dirty="0">
                <a:ln>
                  <a:noFill/>
                </a:ln>
                <a:solidFill>
                  <a:srgbClr val="002060"/>
                </a:solidFill>
                <a:effectLst/>
                <a:uLnTx/>
                <a:uFillTx/>
                <a:cs typeface="Arial" panose="020B0604020202020204" pitchFamily="34" charset="0"/>
              </a:rPr>
              <a:t> </a:t>
            </a:r>
            <a:r>
              <a:rPr kumimoji="0" lang="en-US" altLang="en-US" sz="3800" b="0" i="0" u="none" strike="noStrike" kern="1200" cap="none" spc="0" normalizeH="0" noProof="0" dirty="0" err="1">
                <a:ln>
                  <a:noFill/>
                </a:ln>
                <a:solidFill>
                  <a:srgbClr val="002060"/>
                </a:solidFill>
                <a:effectLst/>
                <a:uLnTx/>
                <a:uFillTx/>
                <a:cs typeface="Arial" panose="020B0604020202020204" pitchFamily="34" charset="0"/>
              </a:rPr>
              <a:t>cầu</a:t>
            </a:r>
            <a:r>
              <a:rPr kumimoji="0" lang="en-US" altLang="en-US" sz="3800" b="0" i="0" u="none" strike="noStrike" kern="1200" cap="none" spc="0" normalizeH="0" noProof="0" dirty="0">
                <a:ln>
                  <a:noFill/>
                </a:ln>
                <a:solidFill>
                  <a:srgbClr val="002060"/>
                </a:solidFill>
                <a:effectLst/>
                <a:uLnTx/>
                <a:uFillTx/>
                <a:cs typeface="Arial" panose="020B0604020202020204" pitchFamily="34" charset="0"/>
              </a:rPr>
              <a:t> </a:t>
            </a:r>
            <a:r>
              <a:rPr kumimoji="0" lang="en-US" altLang="en-US" sz="3800" b="0" i="0" u="none" strike="noStrike" kern="1200" cap="none" spc="0" normalizeH="0" noProof="0" dirty="0" err="1">
                <a:ln>
                  <a:noFill/>
                </a:ln>
                <a:solidFill>
                  <a:srgbClr val="002060"/>
                </a:solidFill>
                <a:effectLst/>
                <a:uLnTx/>
                <a:uFillTx/>
                <a:cs typeface="Arial" panose="020B0604020202020204" pitchFamily="34" charset="0"/>
              </a:rPr>
              <a:t>lương</a:t>
            </a:r>
            <a:r>
              <a:rPr kumimoji="0" lang="en-US" altLang="en-US" sz="3800" b="0" i="0" u="none" strike="noStrike" kern="1200" cap="none" spc="0" normalizeH="0" noProof="0" dirty="0">
                <a:ln>
                  <a:noFill/>
                </a:ln>
                <a:solidFill>
                  <a:srgbClr val="002060"/>
                </a:solidFill>
                <a:effectLst/>
                <a:uLnTx/>
                <a:uFillTx/>
                <a:cs typeface="Arial" panose="020B0604020202020204" pitchFamily="34" charset="0"/>
              </a:rPr>
              <a:t> </a:t>
            </a:r>
            <a:r>
              <a:rPr kumimoji="0" lang="en-US" altLang="en-US" sz="3800" b="0" i="0" u="none" strike="noStrike" kern="1200" cap="none" spc="0" normalizeH="0" noProof="0" dirty="0" err="1">
                <a:ln>
                  <a:noFill/>
                </a:ln>
                <a:solidFill>
                  <a:srgbClr val="002060"/>
                </a:solidFill>
                <a:effectLst/>
                <a:uLnTx/>
                <a:uFillTx/>
                <a:cs typeface="Arial" panose="020B0604020202020204" pitchFamily="34" charset="0"/>
              </a:rPr>
              <a:t>thực</a:t>
            </a:r>
            <a:r>
              <a:rPr kumimoji="0" lang="en-US" altLang="en-US" sz="3800" b="0" i="0" u="none" strike="noStrike" kern="1200" cap="none" spc="0" normalizeH="0" noProof="0" dirty="0">
                <a:ln>
                  <a:noFill/>
                </a:ln>
                <a:solidFill>
                  <a:srgbClr val="002060"/>
                </a:solidFill>
                <a:effectLst/>
                <a:uLnTx/>
                <a:uFillTx/>
                <a:cs typeface="Arial" panose="020B0604020202020204" pitchFamily="34" charset="0"/>
              </a:rPr>
              <a:t>, </a:t>
            </a:r>
            <a:r>
              <a:rPr kumimoji="0" lang="en-US" altLang="en-US" sz="3800" b="0" i="0" u="none" strike="noStrike" kern="1200" cap="none" spc="0" normalizeH="0" noProof="0" dirty="0" err="1">
                <a:ln>
                  <a:noFill/>
                </a:ln>
                <a:solidFill>
                  <a:srgbClr val="002060"/>
                </a:solidFill>
                <a:effectLst/>
                <a:uLnTx/>
                <a:uFillTx/>
                <a:cs typeface="Arial" panose="020B0604020202020204" pitchFamily="34" charset="0"/>
              </a:rPr>
              <a:t>thực</a:t>
            </a:r>
            <a:r>
              <a:rPr kumimoji="0" lang="en-US" altLang="en-US" sz="3800" b="0" i="0" u="none" strike="noStrike" kern="1200" cap="none" spc="0" normalizeH="0" noProof="0" dirty="0">
                <a:ln>
                  <a:noFill/>
                </a:ln>
                <a:solidFill>
                  <a:srgbClr val="002060"/>
                </a:solidFill>
                <a:effectLst/>
                <a:uLnTx/>
                <a:uFillTx/>
                <a:cs typeface="Arial" panose="020B0604020202020204" pitchFamily="34" charset="0"/>
              </a:rPr>
              <a:t> </a:t>
            </a:r>
            <a:r>
              <a:rPr kumimoji="0" lang="en-US" altLang="en-US" sz="3800" b="0" i="0" u="none" strike="noStrike" kern="1200" cap="none" spc="0" normalizeH="0" noProof="0" dirty="0" err="1">
                <a:ln>
                  <a:noFill/>
                </a:ln>
                <a:solidFill>
                  <a:srgbClr val="002060"/>
                </a:solidFill>
                <a:effectLst/>
                <a:uLnTx/>
                <a:uFillTx/>
                <a:cs typeface="Arial" panose="020B0604020202020204" pitchFamily="34" charset="0"/>
              </a:rPr>
              <a:t>phẩm</a:t>
            </a:r>
            <a:r>
              <a:rPr kumimoji="0" lang="en-US" altLang="en-US" sz="3800" b="0" i="0" u="none" strike="noStrike" kern="1200" cap="none" spc="0" normalizeH="0" noProof="0" dirty="0">
                <a:ln>
                  <a:noFill/>
                </a:ln>
                <a:solidFill>
                  <a:srgbClr val="002060"/>
                </a:solidFill>
                <a:effectLst/>
                <a:uLnTx/>
                <a:uFillTx/>
                <a:cs typeface="Arial" panose="020B0604020202020204" pitchFamily="34" charset="0"/>
              </a:rPr>
              <a:t> </a:t>
            </a:r>
            <a:r>
              <a:rPr kumimoji="0" lang="en-US" altLang="en-US" sz="3800" b="0" i="0" u="none" strike="noStrike" kern="1200" cap="none" spc="0" normalizeH="0" noProof="0" dirty="0" err="1">
                <a:ln>
                  <a:noFill/>
                </a:ln>
                <a:solidFill>
                  <a:srgbClr val="002060"/>
                </a:solidFill>
                <a:effectLst/>
                <a:uLnTx/>
                <a:uFillTx/>
                <a:cs typeface="Arial" panose="020B0604020202020204" pitchFamily="34" charset="0"/>
              </a:rPr>
              <a:t>góp</a:t>
            </a:r>
            <a:r>
              <a:rPr kumimoji="0" lang="en-US" altLang="en-US" sz="3800" b="0" i="0" u="none" strike="noStrike" kern="1200" cap="none" spc="0" normalizeH="0" noProof="0" dirty="0">
                <a:ln>
                  <a:noFill/>
                </a:ln>
                <a:solidFill>
                  <a:srgbClr val="002060"/>
                </a:solidFill>
                <a:effectLst/>
                <a:uLnTx/>
                <a:uFillTx/>
                <a:cs typeface="Arial" panose="020B0604020202020204" pitchFamily="34" charset="0"/>
              </a:rPr>
              <a:t> </a:t>
            </a:r>
            <a:r>
              <a:rPr kumimoji="0" lang="en-US" altLang="en-US" sz="3800" b="0" i="0" u="none" strike="noStrike" kern="1200" cap="none" spc="0" normalizeH="0" noProof="0" dirty="0" err="1">
                <a:ln>
                  <a:noFill/>
                </a:ln>
                <a:solidFill>
                  <a:srgbClr val="002060"/>
                </a:solidFill>
                <a:effectLst/>
                <a:uLnTx/>
                <a:uFillTx/>
                <a:cs typeface="Arial" panose="020B0604020202020204" pitchFamily="34" charset="0"/>
              </a:rPr>
              <a:t>phần</a:t>
            </a:r>
            <a:r>
              <a:rPr kumimoji="0" lang="en-US" altLang="en-US" sz="3800" b="0" i="0" u="none" strike="noStrike" kern="1200" cap="none" spc="0" normalizeH="0" noProof="0" dirty="0">
                <a:ln>
                  <a:noFill/>
                </a:ln>
                <a:solidFill>
                  <a:srgbClr val="002060"/>
                </a:solidFill>
                <a:effectLst/>
                <a:uLnTx/>
                <a:uFillTx/>
                <a:cs typeface="Arial" panose="020B0604020202020204" pitchFamily="34" charset="0"/>
              </a:rPr>
              <a:t> </a:t>
            </a:r>
            <a:r>
              <a:rPr kumimoji="0" lang="en-US" altLang="en-US" sz="3800" b="0" i="0" u="none" strike="noStrike" kern="1200" cap="none" spc="0" normalizeH="0" noProof="0" dirty="0" err="1">
                <a:ln>
                  <a:noFill/>
                </a:ln>
                <a:solidFill>
                  <a:srgbClr val="002060"/>
                </a:solidFill>
                <a:effectLst/>
                <a:uLnTx/>
                <a:uFillTx/>
                <a:cs typeface="Arial" panose="020B0604020202020204" pitchFamily="34" charset="0"/>
              </a:rPr>
              <a:t>bảo</a:t>
            </a:r>
            <a:r>
              <a:rPr kumimoji="0" lang="en-US" altLang="en-US" sz="3800" b="0" i="0" u="none" strike="noStrike" kern="1200" cap="none" spc="0" normalizeH="0" noProof="0" dirty="0">
                <a:ln>
                  <a:noFill/>
                </a:ln>
                <a:solidFill>
                  <a:srgbClr val="002060"/>
                </a:solidFill>
                <a:effectLst/>
                <a:uLnTx/>
                <a:uFillTx/>
                <a:cs typeface="Arial" panose="020B0604020202020204" pitchFamily="34" charset="0"/>
              </a:rPr>
              <a:t> </a:t>
            </a:r>
            <a:r>
              <a:rPr kumimoji="0" lang="en-US" altLang="en-US" sz="3800" b="0" i="0" u="none" strike="noStrike" kern="1200" cap="none" spc="0" normalizeH="0" noProof="0" dirty="0" err="1">
                <a:ln>
                  <a:noFill/>
                </a:ln>
                <a:solidFill>
                  <a:srgbClr val="002060"/>
                </a:solidFill>
                <a:effectLst/>
                <a:uLnTx/>
                <a:uFillTx/>
                <a:cs typeface="Arial" panose="020B0604020202020204" pitchFamily="34" charset="0"/>
              </a:rPr>
              <a:t>vệ</a:t>
            </a:r>
            <a:r>
              <a:rPr kumimoji="0" lang="en-US" altLang="en-US" sz="3800" b="0" i="0" u="none" strike="noStrike" kern="1200" cap="none" spc="0" normalizeH="0" noProof="0" dirty="0">
                <a:ln>
                  <a:noFill/>
                </a:ln>
                <a:solidFill>
                  <a:srgbClr val="002060"/>
                </a:solidFill>
                <a:effectLst/>
                <a:uLnTx/>
                <a:uFillTx/>
                <a:cs typeface="Arial" panose="020B0604020202020204" pitchFamily="34" charset="0"/>
              </a:rPr>
              <a:t> </a:t>
            </a:r>
            <a:r>
              <a:rPr kumimoji="0" lang="en-US" altLang="en-US" sz="3800" b="0" i="0" u="none" strike="noStrike" kern="1200" cap="none" spc="0" normalizeH="0" noProof="0" dirty="0" err="1">
                <a:ln>
                  <a:noFill/>
                </a:ln>
                <a:solidFill>
                  <a:srgbClr val="002060"/>
                </a:solidFill>
                <a:effectLst/>
                <a:uLnTx/>
                <a:uFillTx/>
                <a:cs typeface="Arial" panose="020B0604020202020204" pitchFamily="34" charset="0"/>
              </a:rPr>
              <a:t>môi</a:t>
            </a:r>
            <a:r>
              <a:rPr kumimoji="0" lang="en-US" altLang="en-US" sz="3800" b="0" i="0" u="none" strike="noStrike" kern="1200" cap="none" spc="0" normalizeH="0" noProof="0" dirty="0">
                <a:ln>
                  <a:noFill/>
                </a:ln>
                <a:solidFill>
                  <a:srgbClr val="002060"/>
                </a:solidFill>
                <a:effectLst/>
                <a:uLnTx/>
                <a:uFillTx/>
                <a:cs typeface="Arial" panose="020B0604020202020204" pitchFamily="34" charset="0"/>
              </a:rPr>
              <a:t> </a:t>
            </a:r>
            <a:r>
              <a:rPr kumimoji="0" lang="en-US" altLang="en-US" sz="3800" b="0" i="0" u="none" strike="noStrike" kern="1200" cap="none" spc="0" normalizeH="0" noProof="0" dirty="0" err="1">
                <a:ln>
                  <a:noFill/>
                </a:ln>
                <a:solidFill>
                  <a:srgbClr val="002060"/>
                </a:solidFill>
                <a:effectLst/>
                <a:uLnTx/>
                <a:uFillTx/>
                <a:cs typeface="Arial" panose="020B0604020202020204" pitchFamily="34" charset="0"/>
              </a:rPr>
              <a:t>trường</a:t>
            </a:r>
            <a:r>
              <a:rPr kumimoji="0" lang="en-US" altLang="en-US" sz="3800" b="0" i="0" u="none" strike="noStrike" kern="1200" cap="none" spc="0" normalizeH="0" noProof="0" dirty="0">
                <a:ln>
                  <a:noFill/>
                </a:ln>
                <a:solidFill>
                  <a:srgbClr val="002060"/>
                </a:solidFill>
                <a:effectLst/>
                <a:uLnTx/>
                <a:uFillTx/>
                <a:cs typeface="Arial" panose="020B0604020202020204" pitchFamily="34" charset="0"/>
              </a:rPr>
              <a:t> </a:t>
            </a:r>
            <a:r>
              <a:rPr kumimoji="0" lang="en-US" altLang="en-US" sz="3800" b="0" i="0" u="none" strike="noStrike" kern="1200" cap="none" spc="0" normalizeH="0" noProof="0" dirty="0" err="1">
                <a:ln>
                  <a:noFill/>
                </a:ln>
                <a:solidFill>
                  <a:srgbClr val="002060"/>
                </a:solidFill>
                <a:effectLst/>
                <a:uLnTx/>
                <a:uFillTx/>
                <a:cs typeface="Arial" panose="020B0604020202020204" pitchFamily="34" charset="0"/>
              </a:rPr>
              <a:t>và</a:t>
            </a:r>
            <a:r>
              <a:rPr kumimoji="0" lang="en-US" altLang="en-US" sz="3800" b="0" i="0" u="none" strike="noStrike" kern="1200" cap="none" spc="0" normalizeH="0" noProof="0" dirty="0">
                <a:ln>
                  <a:noFill/>
                </a:ln>
                <a:solidFill>
                  <a:srgbClr val="002060"/>
                </a:solidFill>
                <a:effectLst/>
                <a:uLnTx/>
                <a:uFillTx/>
                <a:cs typeface="Arial" panose="020B0604020202020204" pitchFamily="34" charset="0"/>
              </a:rPr>
              <a:t> </a:t>
            </a:r>
            <a:r>
              <a:rPr kumimoji="0" lang="en-US" altLang="en-US" sz="3800" b="0" i="0" u="none" strike="noStrike" kern="1200" cap="none" spc="0" normalizeH="0" noProof="0" dirty="0" err="1">
                <a:ln>
                  <a:noFill/>
                </a:ln>
                <a:solidFill>
                  <a:srgbClr val="002060"/>
                </a:solidFill>
                <a:effectLst/>
                <a:uLnTx/>
                <a:uFillTx/>
                <a:cs typeface="Arial" panose="020B0604020202020204" pitchFamily="34" charset="0"/>
              </a:rPr>
              <a:t>sức</a:t>
            </a:r>
            <a:r>
              <a:rPr kumimoji="0" lang="en-US" altLang="en-US" sz="3800" b="0" i="0" u="none" strike="noStrike" kern="1200" cap="none" spc="0" normalizeH="0" noProof="0" dirty="0">
                <a:ln>
                  <a:noFill/>
                </a:ln>
                <a:solidFill>
                  <a:srgbClr val="002060"/>
                </a:solidFill>
                <a:effectLst/>
                <a:uLnTx/>
                <a:uFillTx/>
                <a:cs typeface="Arial" panose="020B0604020202020204" pitchFamily="34" charset="0"/>
              </a:rPr>
              <a:t> </a:t>
            </a:r>
            <a:r>
              <a:rPr kumimoji="0" lang="en-US" altLang="en-US" sz="3800" b="0" i="0" u="none" strike="noStrike" kern="1200" cap="none" spc="0" normalizeH="0" noProof="0" dirty="0" err="1">
                <a:ln>
                  <a:noFill/>
                </a:ln>
                <a:solidFill>
                  <a:srgbClr val="002060"/>
                </a:solidFill>
                <a:effectLst/>
                <a:uLnTx/>
                <a:uFillTx/>
                <a:cs typeface="Arial" panose="020B0604020202020204" pitchFamily="34" charset="0"/>
              </a:rPr>
              <a:t>khỏe</a:t>
            </a:r>
            <a:r>
              <a:rPr kumimoji="0" lang="en-US" altLang="en-US" sz="3800" b="0" i="0" u="none" strike="noStrike" kern="1200" cap="none" spc="0" normalizeH="0" noProof="0" dirty="0">
                <a:ln>
                  <a:noFill/>
                </a:ln>
                <a:solidFill>
                  <a:srgbClr val="002060"/>
                </a:solidFill>
                <a:effectLst/>
                <a:uLnTx/>
                <a:uFillTx/>
                <a:cs typeface="Arial" panose="020B0604020202020204" pitchFamily="34" charset="0"/>
              </a:rPr>
              <a:t> </a:t>
            </a:r>
            <a:r>
              <a:rPr kumimoji="0" lang="en-US" altLang="en-US" sz="3800" b="0" i="0" u="none" strike="noStrike" kern="1200" cap="none" spc="0" normalizeH="0" noProof="0" dirty="0" err="1">
                <a:ln>
                  <a:noFill/>
                </a:ln>
                <a:solidFill>
                  <a:srgbClr val="002060"/>
                </a:solidFill>
                <a:effectLst/>
                <a:uLnTx/>
                <a:uFillTx/>
                <a:cs typeface="Arial" panose="020B0604020202020204" pitchFamily="34" charset="0"/>
              </a:rPr>
              <a:t>cộng</a:t>
            </a:r>
            <a:r>
              <a:rPr kumimoji="0" lang="en-US" altLang="en-US" sz="3800" b="0" i="0" u="none" strike="noStrike" kern="1200" cap="none" spc="0" normalizeH="0" noProof="0" dirty="0">
                <a:ln>
                  <a:noFill/>
                </a:ln>
                <a:solidFill>
                  <a:srgbClr val="002060"/>
                </a:solidFill>
                <a:effectLst/>
                <a:uLnTx/>
                <a:uFillTx/>
                <a:cs typeface="Arial" panose="020B0604020202020204" pitchFamily="34" charset="0"/>
              </a:rPr>
              <a:t> </a:t>
            </a:r>
            <a:r>
              <a:rPr kumimoji="0" lang="en-US" altLang="en-US" sz="3800" b="0" i="0" u="none" strike="noStrike" kern="1200" cap="none" spc="0" normalizeH="0" noProof="0" dirty="0" err="1">
                <a:ln>
                  <a:noFill/>
                </a:ln>
                <a:solidFill>
                  <a:srgbClr val="002060"/>
                </a:solidFill>
                <a:effectLst/>
                <a:uLnTx/>
                <a:uFillTx/>
                <a:cs typeface="Arial" panose="020B0604020202020204" pitchFamily="34" charset="0"/>
              </a:rPr>
              <a:t>đồng</a:t>
            </a:r>
            <a:r>
              <a:rPr kumimoji="0" lang="en-US" altLang="en-US" sz="3800" b="0" i="0" u="none" strike="noStrike" kern="1200" cap="none" spc="0" normalizeH="0" noProof="0" dirty="0">
                <a:ln>
                  <a:noFill/>
                </a:ln>
                <a:solidFill>
                  <a:srgbClr val="002060"/>
                </a:solidFill>
                <a:effectLst/>
                <a:uLnTx/>
                <a:uFillTx/>
                <a:cs typeface="Arial" panose="020B0604020202020204" pitchFamily="34" charset="0"/>
              </a:rPr>
              <a:t>.</a:t>
            </a:r>
            <a:endParaRPr kumimoji="0" lang="en-US" altLang="en-US" sz="3800" b="1" i="0" u="none" strike="noStrike" kern="1200" cap="none" spc="0" normalizeH="0" baseline="0" noProof="0" dirty="0">
              <a:ln>
                <a:noFill/>
              </a:ln>
              <a:solidFill>
                <a:srgbClr val="FF0000"/>
              </a:solidFill>
              <a:effectLst/>
              <a:uLnTx/>
              <a:uFillTx/>
              <a:cs typeface="Arial" panose="020B0604020202020204" pitchFamily="34" charset="0"/>
            </a:endParaRPr>
          </a:p>
        </p:txBody>
      </p:sp>
    </p:spTree>
    <p:extLst>
      <p:ext uri="{BB962C8B-B14F-4D97-AF65-F5344CB8AC3E}">
        <p14:creationId xmlns:p14="http://schemas.microsoft.com/office/powerpoint/2010/main" val="3335439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1F9F28-AB40-44B3-9770-A74FBBD58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72" y="7192"/>
            <a:ext cx="5664435" cy="6850808"/>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95209008-3869-4B5C-90F7-2C002ED7115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85120" y="3429000"/>
            <a:ext cx="3600000" cy="3600000"/>
          </a:xfrm>
          <a:prstGeom prst="rect">
            <a:avLst/>
          </a:prstGeom>
        </p:spPr>
      </p:pic>
      <p:pic>
        <p:nvPicPr>
          <p:cNvPr id="3" name="Picture 2">
            <a:extLst>
              <a:ext uri="{FF2B5EF4-FFF2-40B4-BE49-F238E27FC236}">
                <a16:creationId xmlns:a16="http://schemas.microsoft.com/office/drawing/2014/main" id="{5E3310B6-7DA8-4600-AA09-94825E6A6BFA}"/>
              </a:ext>
            </a:extLst>
          </p:cNvPr>
          <p:cNvPicPr>
            <a:picLocks noChangeAspect="1"/>
          </p:cNvPicPr>
          <p:nvPr/>
        </p:nvPicPr>
        <p:blipFill>
          <a:blip r:embed="rId5"/>
          <a:stretch>
            <a:fillRect/>
          </a:stretch>
        </p:blipFill>
        <p:spPr>
          <a:xfrm>
            <a:off x="3506881" y="1536028"/>
            <a:ext cx="5401524" cy="3785944"/>
          </a:xfrm>
          <a:prstGeom prst="rect">
            <a:avLst/>
          </a:prstGeom>
        </p:spPr>
      </p:pic>
    </p:spTree>
    <p:extLst>
      <p:ext uri="{BB962C8B-B14F-4D97-AF65-F5344CB8AC3E}">
        <p14:creationId xmlns:p14="http://schemas.microsoft.com/office/powerpoint/2010/main" val="306749490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2">
            <a:extLst>
              <a:ext uri="{FF2B5EF4-FFF2-40B4-BE49-F238E27FC236}">
                <a16:creationId xmlns:a16="http://schemas.microsoft.com/office/drawing/2014/main" id="{8A5A8FC6-37C6-4CD1-954F-5DE8DC87DB01}"/>
              </a:ext>
            </a:extLst>
          </p:cNvPr>
          <p:cNvSpPr/>
          <p:nvPr/>
        </p:nvSpPr>
        <p:spPr>
          <a:xfrm>
            <a:off x="487025" y="1643003"/>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文本框 34">
            <a:extLst>
              <a:ext uri="{FF2B5EF4-FFF2-40B4-BE49-F238E27FC236}">
                <a16:creationId xmlns:a16="http://schemas.microsoft.com/office/drawing/2014/main" id="{44C357DF-CB75-4FA3-B1FC-9CA3EBE2201C}"/>
              </a:ext>
            </a:extLst>
          </p:cNvPr>
          <p:cNvSpPr txBox="1"/>
          <p:nvPr/>
        </p:nvSpPr>
        <p:spPr>
          <a:xfrm>
            <a:off x="840002" y="1917554"/>
            <a:ext cx="10511993" cy="1323439"/>
          </a:xfrm>
          <a:prstGeom prst="rect">
            <a:avLst/>
          </a:prstGeom>
          <a:noFill/>
        </p:spPr>
        <p:txBody>
          <a:bodyPr wrap="square" rtlCol="0">
            <a:spAutoFit/>
          </a:bodyPr>
          <a:lstStyle/>
          <a:p>
            <a:pPr lvl="0" algn="ctr" defTabSz="685800">
              <a:defRPr/>
            </a:pPr>
            <a:r>
              <a:rPr lang="vi-VN" sz="4000" b="1" kern="0" dirty="0">
                <a:solidFill>
                  <a:srgbClr val="00B050"/>
                </a:solidFill>
                <a:latin typeface="Arial" panose="020B0604020202020204" pitchFamily="34" charset="0"/>
                <a:cs typeface="Arial" panose="020B0604020202020204" pitchFamily="34" charset="0"/>
              </a:rPr>
              <a:t>3. Giới thiệu một số sản phẩm nông nghiệp của địa phương</a:t>
            </a:r>
            <a:endParaRPr kumimoji="0" lang="en-US" sz="4000" b="1" i="0" u="none" strike="noStrike" kern="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pic>
        <p:nvPicPr>
          <p:cNvPr id="41" name="图片 2" descr="图片包含 矢量图形, 文字&#10;&#10;已生成高可信度的说明">
            <a:extLst>
              <a:ext uri="{FF2B5EF4-FFF2-40B4-BE49-F238E27FC236}">
                <a16:creationId xmlns:a16="http://schemas.microsoft.com/office/drawing/2014/main" id="{B8DDF4C6-B9B8-4F6F-8FFB-B0A89D0DC8A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26435" b="29462"/>
          <a:stretch/>
        </p:blipFill>
        <p:spPr>
          <a:xfrm>
            <a:off x="-198281" y="3394630"/>
            <a:ext cx="12191999" cy="3463370"/>
          </a:xfrm>
          <a:prstGeom prst="rect">
            <a:avLst/>
          </a:prstGeom>
        </p:spPr>
      </p:pic>
    </p:spTree>
    <p:custDataLst>
      <p:tags r:id="rId1"/>
    </p:custDataLst>
    <p:extLst>
      <p:ext uri="{BB962C8B-B14F-4D97-AF65-F5344CB8AC3E}">
        <p14:creationId xmlns:p14="http://schemas.microsoft.com/office/powerpoint/2010/main" val="123974931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up)">
                                      <p:cBhvr>
                                        <p:cTn id="11" dur="500"/>
                                        <p:tgtEl>
                                          <p:spTgt spid="40"/>
                                        </p:tgtEl>
                                      </p:cBhvr>
                                    </p:animEffect>
                                  </p:childTnLst>
                                </p:cTn>
                              </p:par>
                              <p:par>
                                <p:cTn id="12" presetID="42" presetClass="entr" presetSubtype="0" fill="hold" nodeType="with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1000"/>
                                        <p:tgtEl>
                                          <p:spTgt spid="41"/>
                                        </p:tgtEl>
                                      </p:cBhvr>
                                    </p:animEffect>
                                    <p:anim calcmode="lin" valueType="num">
                                      <p:cBhvr>
                                        <p:cTn id="15" dur="1000" fill="hold"/>
                                        <p:tgtEl>
                                          <p:spTgt spid="41"/>
                                        </p:tgtEl>
                                        <p:attrNameLst>
                                          <p:attrName>ppt_x</p:attrName>
                                        </p:attrNameLst>
                                      </p:cBhvr>
                                      <p:tavLst>
                                        <p:tav tm="0">
                                          <p:val>
                                            <p:strVal val="#ppt_x"/>
                                          </p:val>
                                        </p:tav>
                                        <p:tav tm="100000">
                                          <p:val>
                                            <p:strVal val="#ppt_x"/>
                                          </p:val>
                                        </p:tav>
                                      </p:tavLst>
                                    </p:anim>
                                    <p:anim calcmode="lin" valueType="num">
                                      <p:cBhvr>
                                        <p:cTn id="1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896084-A86A-47A1-BC4A-1068DBD059B5}"/>
              </a:ext>
            </a:extLst>
          </p:cNvPr>
          <p:cNvPicPr>
            <a:picLocks noChangeAspect="1"/>
          </p:cNvPicPr>
          <p:nvPr/>
        </p:nvPicPr>
        <p:blipFill>
          <a:blip r:embed="rId2"/>
          <a:stretch>
            <a:fillRect/>
          </a:stretch>
        </p:blipFill>
        <p:spPr>
          <a:xfrm>
            <a:off x="488632" y="1724341"/>
            <a:ext cx="5698808" cy="3514920"/>
          </a:xfrm>
          <a:prstGeom prst="rect">
            <a:avLst/>
          </a:prstGeom>
        </p:spPr>
      </p:pic>
      <p:sp>
        <p:nvSpPr>
          <p:cNvPr id="5" name="TextBox 12">
            <a:extLst>
              <a:ext uri="{FF2B5EF4-FFF2-40B4-BE49-F238E27FC236}">
                <a16:creationId xmlns:a16="http://schemas.microsoft.com/office/drawing/2014/main" id="{C153C45A-B5D6-449D-95DE-B5F4E0CA7A2A}"/>
              </a:ext>
            </a:extLst>
          </p:cNvPr>
          <p:cNvSpPr txBox="1"/>
          <p:nvPr/>
        </p:nvSpPr>
        <p:spPr>
          <a:xfrm>
            <a:off x="6096000" y="904623"/>
            <a:ext cx="5698807" cy="1147698"/>
          </a:xfrm>
          <a:prstGeom prst="roundRect">
            <a:avLst>
              <a:gd name="adj" fmla="val 17994"/>
            </a:avLst>
          </a:prstGeom>
          <a:solidFill>
            <a:schemeClr val="bg1"/>
          </a:solidFill>
          <a:ln w="38100">
            <a:solidFill>
              <a:schemeClr val="accent1"/>
            </a:solidFill>
            <a:prstDash val="lgDash"/>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2800" dirty="0">
                <a:latin typeface="Arial" panose="020B0604020202020204" pitchFamily="34" charset="0"/>
                <a:ea typeface="Times New Roman" panose="02020603050405020304" pitchFamily="18" charset="0"/>
                <a:cs typeface="Arial" panose="020B0604020202020204" pitchFamily="34" charset="0"/>
              </a:rPr>
              <a:t>Các sản phẩm nông nghiệp được trưng bày là những sản phẩm gì?</a:t>
            </a:r>
            <a:endParaRPr lang="en-US" sz="2800" b="1" dirty="0">
              <a:solidFill>
                <a:srgbClr val="C00000"/>
              </a:solidFill>
              <a:latin typeface="Arial" panose="020B0604020202020204" pitchFamily="34" charset="0"/>
              <a:cs typeface="Arial" panose="020B0604020202020204" pitchFamily="34" charset="0"/>
            </a:endParaRPr>
          </a:p>
        </p:txBody>
      </p:sp>
      <p:sp>
        <p:nvSpPr>
          <p:cNvPr id="8" name="TextBox 12">
            <a:extLst>
              <a:ext uri="{FF2B5EF4-FFF2-40B4-BE49-F238E27FC236}">
                <a16:creationId xmlns:a16="http://schemas.microsoft.com/office/drawing/2014/main" id="{89FE18DF-CE6C-484E-A0CD-1674206D989F}"/>
              </a:ext>
            </a:extLst>
          </p:cNvPr>
          <p:cNvSpPr txBox="1"/>
          <p:nvPr/>
        </p:nvSpPr>
        <p:spPr>
          <a:xfrm>
            <a:off x="6096000" y="2450752"/>
            <a:ext cx="5698807" cy="583942"/>
          </a:xfrm>
          <a:prstGeom prst="roundRect">
            <a:avLst>
              <a:gd name="adj" fmla="val 17994"/>
            </a:avLst>
          </a:prstGeom>
          <a:solidFill>
            <a:schemeClr val="bg1"/>
          </a:solidFill>
          <a:ln w="38100">
            <a:solidFill>
              <a:schemeClr val="accent1"/>
            </a:solidFill>
            <a:prstDash val="lgDash"/>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2800" dirty="0">
                <a:latin typeface="Arial" panose="020B0604020202020204" pitchFamily="34" charset="0"/>
                <a:ea typeface="Times New Roman" panose="02020603050405020304" pitchFamily="18" charset="0"/>
                <a:cs typeface="Arial" panose="020B0604020202020204" pitchFamily="34" charset="0"/>
              </a:rPr>
              <a:t>Các sản phẩm đó có lợi ích gì?</a:t>
            </a:r>
            <a:endParaRPr lang="en-US" sz="2800" b="1" dirty="0">
              <a:solidFill>
                <a:srgbClr val="C00000"/>
              </a:solidFill>
              <a:latin typeface="Arial" panose="020B0604020202020204" pitchFamily="34" charset="0"/>
              <a:cs typeface="Arial" panose="020B0604020202020204" pitchFamily="34" charset="0"/>
            </a:endParaRPr>
          </a:p>
        </p:txBody>
      </p:sp>
      <p:sp>
        <p:nvSpPr>
          <p:cNvPr id="10" name="TextBox 12">
            <a:extLst>
              <a:ext uri="{FF2B5EF4-FFF2-40B4-BE49-F238E27FC236}">
                <a16:creationId xmlns:a16="http://schemas.microsoft.com/office/drawing/2014/main" id="{EB992D37-0824-42C3-A684-11B098F49A98}"/>
              </a:ext>
            </a:extLst>
          </p:cNvPr>
          <p:cNvSpPr txBox="1"/>
          <p:nvPr/>
        </p:nvSpPr>
        <p:spPr>
          <a:xfrm>
            <a:off x="6141720" y="3598278"/>
            <a:ext cx="5698807" cy="1064835"/>
          </a:xfrm>
          <a:prstGeom prst="roundRect">
            <a:avLst>
              <a:gd name="adj" fmla="val 17994"/>
            </a:avLst>
          </a:prstGeom>
          <a:solidFill>
            <a:schemeClr val="bg1"/>
          </a:solidFill>
          <a:ln w="38100">
            <a:solidFill>
              <a:schemeClr val="accent1"/>
            </a:solidFill>
            <a:prstDash val="lgDash"/>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2800" dirty="0">
                <a:latin typeface="Arial" panose="020B0604020202020204" pitchFamily="34" charset="0"/>
                <a:ea typeface="Times New Roman" panose="02020603050405020304" pitchFamily="18" charset="0"/>
                <a:cs typeface="Arial" panose="020B0604020202020204" pitchFamily="34" charset="0"/>
              </a:rPr>
              <a:t>Hoạt động sản xuất nông nghiệp nào tạo ra sản phẩm đó? </a:t>
            </a:r>
            <a:endParaRPr lang="en-US" sz="2800" b="1" dirty="0">
              <a:solidFill>
                <a:srgbClr val="C00000"/>
              </a:solidFill>
              <a:latin typeface="Arial" panose="020B0604020202020204" pitchFamily="34" charset="0"/>
              <a:cs typeface="Arial" panose="020B0604020202020204" pitchFamily="34" charset="0"/>
            </a:endParaRPr>
          </a:p>
        </p:txBody>
      </p:sp>
      <p:sp>
        <p:nvSpPr>
          <p:cNvPr id="11" name="TextBox 12">
            <a:extLst>
              <a:ext uri="{FF2B5EF4-FFF2-40B4-BE49-F238E27FC236}">
                <a16:creationId xmlns:a16="http://schemas.microsoft.com/office/drawing/2014/main" id="{55461E65-E70A-4258-ACF8-ED4201481A49}"/>
              </a:ext>
            </a:extLst>
          </p:cNvPr>
          <p:cNvSpPr txBox="1"/>
          <p:nvPr/>
        </p:nvSpPr>
        <p:spPr>
          <a:xfrm>
            <a:off x="6141720" y="4994144"/>
            <a:ext cx="5806441" cy="1064835"/>
          </a:xfrm>
          <a:prstGeom prst="roundRect">
            <a:avLst>
              <a:gd name="adj" fmla="val 17994"/>
            </a:avLst>
          </a:prstGeom>
          <a:solidFill>
            <a:schemeClr val="bg1"/>
          </a:solidFill>
          <a:ln w="38100">
            <a:solidFill>
              <a:schemeClr val="accent1"/>
            </a:solidFill>
            <a:prstDash val="lgDash"/>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800" dirty="0">
                <a:latin typeface="Arial" panose="020B0604020202020204" pitchFamily="34" charset="0"/>
                <a:ea typeface="Times New Roman" panose="02020603050405020304" pitchFamily="18" charset="0"/>
                <a:cs typeface="Arial" panose="020B0604020202020204" pitchFamily="34" charset="0"/>
              </a:rPr>
              <a:t>Giới thiệu một số sản phẩm nông nghiệp đặc trưng của địa phương</a:t>
            </a:r>
            <a:endParaRPr lang="en-US" sz="28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082896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34D1ED6C-6AD0-4E5B-8D00-099C00920914}"/>
              </a:ext>
            </a:extLst>
          </p:cNvPr>
          <p:cNvSpPr/>
          <p:nvPr/>
        </p:nvSpPr>
        <p:spPr>
          <a:xfrm>
            <a:off x="1412240" y="315477"/>
            <a:ext cx="10322460" cy="707886"/>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Chuẩn</a:t>
            </a:r>
            <a:r>
              <a:rPr kumimoji="0" lang="en-US" sz="4000" b="1" i="0" u="none" strike="noStrike" kern="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bị</a:t>
            </a:r>
            <a:r>
              <a:rPr kumimoji="0" lang="en-US" sz="4000" b="1" i="0" u="none" strike="noStrike" kern="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để</a:t>
            </a:r>
            <a:r>
              <a:rPr kumimoji="0" lang="en-US" sz="4000" b="1" i="0" u="none" strike="noStrike" kern="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thực</a:t>
            </a:r>
            <a:r>
              <a:rPr kumimoji="0" lang="en-US" sz="4000" b="1" i="0" u="none" strike="noStrike" kern="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hiện</a:t>
            </a:r>
            <a:r>
              <a:rPr kumimoji="0" lang="en-US" sz="4000" b="1" i="0" u="none" strike="noStrike" kern="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dự</a:t>
            </a:r>
            <a:r>
              <a:rPr kumimoji="0" lang="en-US" sz="4000" b="1" i="0" u="none" strike="noStrike" kern="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000" b="1" i="0" u="none" strike="noStrike" kern="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án</a:t>
            </a:r>
            <a:endParaRPr kumimoji="0" lang="vi-VN" sz="4000" b="0"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32" name="Picture 31">
            <a:extLst>
              <a:ext uri="{FF2B5EF4-FFF2-40B4-BE49-F238E27FC236}">
                <a16:creationId xmlns:a16="http://schemas.microsoft.com/office/drawing/2014/main" id="{7709634F-F3AE-431D-96EC-F1E1ADF86DC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0297" y="173702"/>
            <a:ext cx="1231943" cy="1231943"/>
          </a:xfrm>
          <a:prstGeom prst="rect">
            <a:avLst/>
          </a:prstGeom>
        </p:spPr>
      </p:pic>
      <p:pic>
        <p:nvPicPr>
          <p:cNvPr id="4" name="Picture 3">
            <a:extLst>
              <a:ext uri="{FF2B5EF4-FFF2-40B4-BE49-F238E27FC236}">
                <a16:creationId xmlns:a16="http://schemas.microsoft.com/office/drawing/2014/main" id="{996A5E24-CA7F-4D52-931F-F509477DC221}"/>
              </a:ext>
            </a:extLst>
          </p:cNvPr>
          <p:cNvPicPr>
            <a:picLocks noChangeAspect="1"/>
          </p:cNvPicPr>
          <p:nvPr/>
        </p:nvPicPr>
        <p:blipFill>
          <a:blip r:embed="rId5"/>
          <a:stretch>
            <a:fillRect/>
          </a:stretch>
        </p:blipFill>
        <p:spPr>
          <a:xfrm>
            <a:off x="1306287" y="1436027"/>
            <a:ext cx="7788188" cy="5084432"/>
          </a:xfrm>
          <a:prstGeom prst="rect">
            <a:avLst/>
          </a:prstGeom>
        </p:spPr>
      </p:pic>
      <p:pic>
        <p:nvPicPr>
          <p:cNvPr id="5" name="Picture 4">
            <a:extLst>
              <a:ext uri="{FF2B5EF4-FFF2-40B4-BE49-F238E27FC236}">
                <a16:creationId xmlns:a16="http://schemas.microsoft.com/office/drawing/2014/main" id="{E99E784B-606F-4023-8E3C-A5C999715FD2}"/>
              </a:ext>
            </a:extLst>
          </p:cNvPr>
          <p:cNvPicPr>
            <a:picLocks noChangeAspect="1"/>
          </p:cNvPicPr>
          <p:nvPr/>
        </p:nvPicPr>
        <p:blipFill>
          <a:blip r:embed="rId6"/>
          <a:stretch>
            <a:fillRect/>
          </a:stretch>
        </p:blipFill>
        <p:spPr>
          <a:xfrm>
            <a:off x="9346380" y="789673"/>
            <a:ext cx="2164268" cy="6169687"/>
          </a:xfrm>
          <a:prstGeom prst="rect">
            <a:avLst/>
          </a:prstGeom>
        </p:spPr>
      </p:pic>
      <p:sp>
        <p:nvSpPr>
          <p:cNvPr id="6" name="TextBox 5">
            <a:extLst>
              <a:ext uri="{FF2B5EF4-FFF2-40B4-BE49-F238E27FC236}">
                <a16:creationId xmlns:a16="http://schemas.microsoft.com/office/drawing/2014/main" id="{0F20CD1B-71FB-4465-8216-79EFDA92D348}"/>
              </a:ext>
            </a:extLst>
          </p:cNvPr>
          <p:cNvSpPr txBox="1"/>
          <p:nvPr/>
        </p:nvSpPr>
        <p:spPr>
          <a:xfrm>
            <a:off x="1567544" y="2841171"/>
            <a:ext cx="7424056" cy="3416320"/>
          </a:xfrm>
          <a:prstGeom prst="rect">
            <a:avLst/>
          </a:prstGeom>
          <a:noFill/>
        </p:spPr>
        <p:txBody>
          <a:bodyPr wrap="square" rtlCol="0">
            <a:spAutoFit/>
          </a:bodyPr>
          <a:lstStyle/>
          <a:p>
            <a:r>
              <a:rPr lang="en-US" sz="2400" b="1" i="1" dirty="0" err="1">
                <a:latin typeface="Arial" panose="020B0604020202020204" pitchFamily="34" charset="0"/>
                <a:cs typeface="Arial" panose="020B0604020202020204" pitchFamily="34" charset="0"/>
              </a:rPr>
              <a:t>Mục</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tiêu</a:t>
            </a:r>
            <a:r>
              <a:rPr lang="en-US" sz="2400" b="1" i="1"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địa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endParaRPr lang="en-US" sz="2400" dirty="0">
              <a:latin typeface="Arial" panose="020B0604020202020204" pitchFamily="34" charset="0"/>
              <a:cs typeface="Arial" panose="020B0604020202020204" pitchFamily="34" charset="0"/>
            </a:endParaRPr>
          </a:p>
          <a:p>
            <a:r>
              <a:rPr lang="en-US" sz="2400" b="1" i="1" dirty="0" err="1">
                <a:latin typeface="Arial" panose="020B0604020202020204" pitchFamily="34" charset="0"/>
                <a:cs typeface="Arial" panose="020B0604020202020204" pitchFamily="34" charset="0"/>
              </a:rPr>
              <a:t>Cách</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tiến</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hành</a:t>
            </a:r>
            <a:r>
              <a:rPr lang="en-US" sz="2400" b="1" i="1"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US" sz="2400" dirty="0" err="1">
                <a:latin typeface="Arial" panose="020B0604020202020204" pitchFamily="34" charset="0"/>
                <a:cs typeface="Arial" panose="020B0604020202020204" pitchFamily="34" charset="0"/>
              </a:rPr>
              <a:t>Thảo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luận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kế</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hoạch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theo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nhóm</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err="1">
                <a:latin typeface="Arial" panose="020B0604020202020204" pitchFamily="34" charset="0"/>
                <a:cs typeface="Arial" panose="020B0604020202020204" pitchFamily="34" charset="0"/>
              </a:rPr>
              <a:t>Lựa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chọn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chủ</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xuất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nghiệp</a:t>
            </a:r>
            <a:r>
              <a:rPr lang="en-US" sz="2400"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US" sz="2400" dirty="0" err="1">
                <a:latin typeface="Arial" panose="020B0604020202020204" pitchFamily="34" charset="0"/>
                <a:cs typeface="Arial" panose="020B0604020202020204" pitchFamily="34" charset="0"/>
              </a:rPr>
              <a:t>Lựa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chọn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thức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tranh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sưu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ảnh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a:t>
            </a:r>
            <a:r>
              <a:rPr lang="en-US" sz="2400"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en-US" sz="2400" dirty="0" err="1">
                <a:latin typeface="Arial" panose="020B0604020202020204" pitchFamily="34" charset="0"/>
                <a:cs typeface="Arial" panose="020B0604020202020204" pitchFamily="34" charset="0"/>
              </a:rPr>
              <a:t>Thực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dự</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án</a:t>
            </a:r>
            <a:r>
              <a:rPr lang="en-US" sz="2400" dirty="0">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290250048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wipe(down)">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wipe(down)">
                                      <p:cBhvr>
                                        <p:cTn id="32" dur="500"/>
                                        <p:tgtEl>
                                          <p:spTgt spid="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wipe(down)">
                                      <p:cBhvr>
                                        <p:cTn id="37" dur="500"/>
                                        <p:tgtEl>
                                          <p:spTgt spid="6">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wipe(down)">
                                      <p:cBhvr>
                                        <p:cTn id="42" dur="500"/>
                                        <p:tgtEl>
                                          <p:spTgt spid="6">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animEffect transition="in" filter="wipe(down)">
                                      <p:cBhvr>
                                        <p:cTn id="4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1857AD-40EC-4DDC-AB0B-C59EB828617E}"/>
              </a:ext>
            </a:extLst>
          </p:cNvPr>
          <p:cNvSpPr txBox="1"/>
          <p:nvPr/>
        </p:nvSpPr>
        <p:spPr>
          <a:xfrm>
            <a:off x="859971" y="2433053"/>
            <a:ext cx="10831285" cy="3600986"/>
          </a:xfrm>
          <a:custGeom>
            <a:avLst/>
            <a:gdLst>
              <a:gd name="connsiteX0" fmla="*/ 0 w 10831285"/>
              <a:gd name="connsiteY0" fmla="*/ 0 h 3600986"/>
              <a:gd name="connsiteX1" fmla="*/ 10831285 w 10831285"/>
              <a:gd name="connsiteY1" fmla="*/ 0 h 3600986"/>
              <a:gd name="connsiteX2" fmla="*/ 10831285 w 10831285"/>
              <a:gd name="connsiteY2" fmla="*/ 3600986 h 3600986"/>
              <a:gd name="connsiteX3" fmla="*/ 0 w 10831285"/>
              <a:gd name="connsiteY3" fmla="*/ 3600986 h 3600986"/>
              <a:gd name="connsiteX4" fmla="*/ 0 w 10831285"/>
              <a:gd name="connsiteY4" fmla="*/ 0 h 3600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31285" h="3600986" fill="none" extrusionOk="0">
                <a:moveTo>
                  <a:pt x="0" y="0"/>
                </a:moveTo>
                <a:cubicBezTo>
                  <a:pt x="2334209" y="9338"/>
                  <a:pt x="9554122" y="118926"/>
                  <a:pt x="10831285" y="0"/>
                </a:cubicBezTo>
                <a:cubicBezTo>
                  <a:pt x="10833783" y="1624803"/>
                  <a:pt x="10749335" y="3155831"/>
                  <a:pt x="10831285" y="3600986"/>
                </a:cubicBezTo>
                <a:cubicBezTo>
                  <a:pt x="8237993" y="3675961"/>
                  <a:pt x="2535684" y="3731386"/>
                  <a:pt x="0" y="3600986"/>
                </a:cubicBezTo>
                <a:cubicBezTo>
                  <a:pt x="94029" y="3215283"/>
                  <a:pt x="57206" y="1200031"/>
                  <a:pt x="0" y="0"/>
                </a:cubicBezTo>
                <a:close/>
              </a:path>
              <a:path w="10831285" h="3600986" stroke="0" extrusionOk="0">
                <a:moveTo>
                  <a:pt x="0" y="0"/>
                </a:moveTo>
                <a:cubicBezTo>
                  <a:pt x="1839985" y="-62486"/>
                  <a:pt x="8898326" y="158418"/>
                  <a:pt x="10831285" y="0"/>
                </a:cubicBezTo>
                <a:cubicBezTo>
                  <a:pt x="10674131" y="511048"/>
                  <a:pt x="10663057" y="2325735"/>
                  <a:pt x="10831285" y="3600986"/>
                </a:cubicBezTo>
                <a:cubicBezTo>
                  <a:pt x="9582199" y="3751459"/>
                  <a:pt x="3145276" y="3750700"/>
                  <a:pt x="0" y="3600986"/>
                </a:cubicBezTo>
                <a:cubicBezTo>
                  <a:pt x="26562" y="3188894"/>
                  <a:pt x="-135358" y="455708"/>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xmln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ctr" defTabSz="457200"/>
            <a:r>
              <a:rPr lang="vi-VN" sz="3200" b="1" dirty="0">
                <a:solidFill>
                  <a:srgbClr val="000000"/>
                </a:solidFill>
                <a:latin typeface="Calibri" panose="020F0502020204030204" pitchFamily="34" charset="0"/>
                <a:cs typeface="Calibri" panose="020F0502020204030204" pitchFamily="34" charset="0"/>
              </a:rPr>
              <a:t>Giới thiệu về sản phẩm gốm sứ Bát Tràng:</a:t>
            </a:r>
          </a:p>
          <a:p>
            <a:pPr lvl="0" algn="just" defTabSz="457200"/>
            <a:r>
              <a:rPr lang="vi-VN" sz="2800" dirty="0">
                <a:solidFill>
                  <a:srgbClr val="000000"/>
                </a:solidFill>
                <a:latin typeface="Calibri" panose="020F0502020204030204" pitchFamily="34" charset="0"/>
                <a:cs typeface="Calibri" panose="020F0502020204030204" pitchFamily="34" charset="0"/>
              </a:rPr>
              <a:t>Các sản phẩm phẩm Gốm Bát Tràng tại làng nghề lâu đời này hiện nay được rất nhiều người yêu thích. Không chỉ được biết đến là sản phẩm có chất lượng tốt kiểu dáng đẹp mà còn phong phú về chủng loại. Gốm Bát Tràng có thương hiệu nổi tiếng trong nước lẫn nước ngoài. Hiện nay còn được xuất khẩu ra rất nhiều nước trên thế giới với một số thị trường khó tính như: Nhật Bản, Châu Âu, Mỹ…. Các sản phẩm được làm thủ công tinh tế bằng đôi tay của người làm gốm đã tạo nên giá trị cho sản phẩm.</a:t>
            </a:r>
          </a:p>
        </p:txBody>
      </p:sp>
      <p:pic>
        <p:nvPicPr>
          <p:cNvPr id="3" name="Picture 2">
            <a:extLst>
              <a:ext uri="{FF2B5EF4-FFF2-40B4-BE49-F238E27FC236}">
                <a16:creationId xmlns:a16="http://schemas.microsoft.com/office/drawing/2014/main" id="{6BA58A1D-9B73-4464-AC8E-0AC8E43DF87D}"/>
              </a:ext>
            </a:extLst>
          </p:cNvPr>
          <p:cNvPicPr>
            <a:picLocks noChangeAspect="1"/>
          </p:cNvPicPr>
          <p:nvPr/>
        </p:nvPicPr>
        <p:blipFill>
          <a:blip r:embed="rId2"/>
          <a:stretch>
            <a:fillRect/>
          </a:stretch>
        </p:blipFill>
        <p:spPr>
          <a:xfrm>
            <a:off x="3337443" y="-266224"/>
            <a:ext cx="5828281" cy="3255546"/>
          </a:xfrm>
          <a:prstGeom prst="rect">
            <a:avLst/>
          </a:prstGeom>
        </p:spPr>
      </p:pic>
    </p:spTree>
    <p:extLst>
      <p:ext uri="{BB962C8B-B14F-4D97-AF65-F5344CB8AC3E}">
        <p14:creationId xmlns:p14="http://schemas.microsoft.com/office/powerpoint/2010/main" val="189317263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9372A372-C779-4AFD-99AE-3F84A62A535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85120" y="3429000"/>
            <a:ext cx="3600000" cy="3600000"/>
          </a:xfrm>
          <a:prstGeom prst="rect">
            <a:avLst/>
          </a:prstGeom>
        </p:spPr>
      </p:pic>
      <p:pic>
        <p:nvPicPr>
          <p:cNvPr id="2" name="Picture 1">
            <a:extLst>
              <a:ext uri="{FF2B5EF4-FFF2-40B4-BE49-F238E27FC236}">
                <a16:creationId xmlns:a16="http://schemas.microsoft.com/office/drawing/2014/main" id="{FE4E98F2-FC96-40CF-8351-289F653EB4A3}"/>
              </a:ext>
            </a:extLst>
          </p:cNvPr>
          <p:cNvPicPr>
            <a:picLocks noChangeAspect="1"/>
          </p:cNvPicPr>
          <p:nvPr/>
        </p:nvPicPr>
        <p:blipFill>
          <a:blip r:embed="rId4"/>
          <a:stretch>
            <a:fillRect/>
          </a:stretch>
        </p:blipFill>
        <p:spPr>
          <a:xfrm>
            <a:off x="2773392" y="1930778"/>
            <a:ext cx="6645216" cy="3298222"/>
          </a:xfrm>
          <a:prstGeom prst="rect">
            <a:avLst/>
          </a:prstGeom>
        </p:spPr>
      </p:pic>
      <p:pic>
        <p:nvPicPr>
          <p:cNvPr id="20" name="Picture 19">
            <a:extLst>
              <a:ext uri="{FF2B5EF4-FFF2-40B4-BE49-F238E27FC236}">
                <a16:creationId xmlns:a16="http://schemas.microsoft.com/office/drawing/2014/main" id="{6814B398-9ECD-4195-A38B-A8625A2FA8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744" y="4135454"/>
            <a:ext cx="2857143" cy="2419048"/>
          </a:xfrm>
          <a:prstGeom prst="rect">
            <a:avLst/>
          </a:prstGeom>
          <a:effectLst>
            <a:reflection blurRad="6350" stA="52000" endA="300" endPos="35000" dir="5400000" sy="-100000" algn="bl" rotWithShape="0"/>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1F9F28-AB40-44B3-9770-A74FBBD58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72" y="7192"/>
            <a:ext cx="5664435" cy="6850808"/>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95209008-3869-4B5C-90F7-2C002ED7115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85120" y="3429000"/>
            <a:ext cx="3600000" cy="3600000"/>
          </a:xfrm>
          <a:prstGeom prst="rect">
            <a:avLst/>
          </a:prstGeom>
        </p:spPr>
      </p:pic>
      <p:pic>
        <p:nvPicPr>
          <p:cNvPr id="3" name="Picture 2">
            <a:extLst>
              <a:ext uri="{FF2B5EF4-FFF2-40B4-BE49-F238E27FC236}">
                <a16:creationId xmlns:a16="http://schemas.microsoft.com/office/drawing/2014/main" id="{F6356B00-E33B-4BCF-A131-8A1EE1D38E42}"/>
              </a:ext>
            </a:extLst>
          </p:cNvPr>
          <p:cNvPicPr>
            <a:picLocks noChangeAspect="1"/>
          </p:cNvPicPr>
          <p:nvPr/>
        </p:nvPicPr>
        <p:blipFill>
          <a:blip r:embed="rId5"/>
          <a:stretch>
            <a:fillRect/>
          </a:stretch>
        </p:blipFill>
        <p:spPr>
          <a:xfrm>
            <a:off x="3987584" y="1304360"/>
            <a:ext cx="4968671" cy="5724640"/>
          </a:xfrm>
          <a:prstGeom prst="rect">
            <a:avLst/>
          </a:prstGeom>
        </p:spPr>
      </p:pic>
    </p:spTree>
    <p:extLst>
      <p:ext uri="{BB962C8B-B14F-4D97-AF65-F5344CB8AC3E}">
        <p14:creationId xmlns:p14="http://schemas.microsoft.com/office/powerpoint/2010/main" val="24399350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2">
            <a:extLst>
              <a:ext uri="{FF2B5EF4-FFF2-40B4-BE49-F238E27FC236}">
                <a16:creationId xmlns:a16="http://schemas.microsoft.com/office/drawing/2014/main" id="{8A5A8FC6-37C6-4CD1-954F-5DE8DC87DB01}"/>
              </a:ext>
            </a:extLst>
          </p:cNvPr>
          <p:cNvSpPr/>
          <p:nvPr/>
        </p:nvSpPr>
        <p:spPr>
          <a:xfrm>
            <a:off x="487025" y="1643003"/>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文本框 34">
            <a:extLst>
              <a:ext uri="{FF2B5EF4-FFF2-40B4-BE49-F238E27FC236}">
                <a16:creationId xmlns:a16="http://schemas.microsoft.com/office/drawing/2014/main" id="{44C357DF-CB75-4FA3-B1FC-9CA3EBE2201C}"/>
              </a:ext>
            </a:extLst>
          </p:cNvPr>
          <p:cNvSpPr txBox="1"/>
          <p:nvPr/>
        </p:nvSpPr>
        <p:spPr>
          <a:xfrm>
            <a:off x="840002" y="1917554"/>
            <a:ext cx="10511993" cy="1938992"/>
          </a:xfrm>
          <a:prstGeom prst="rect">
            <a:avLst/>
          </a:prstGeom>
          <a:noFill/>
        </p:spPr>
        <p:txBody>
          <a:bodyPr wrap="square" rtlCol="0">
            <a:spAutoFit/>
          </a:bodyPr>
          <a:lstStyle/>
          <a:p>
            <a:pPr lvl="0" algn="ctr" defTabSz="685800">
              <a:defRPr/>
            </a:pPr>
            <a:r>
              <a:rPr lang="en-US" sz="4000" b="1" kern="0" dirty="0">
                <a:solidFill>
                  <a:srgbClr val="00B050"/>
                </a:solidFill>
                <a:latin typeface="Arial" panose="020B0604020202020204" pitchFamily="34" charset="0"/>
                <a:cs typeface="Arial" panose="020B0604020202020204" pitchFamily="34" charset="0"/>
              </a:rPr>
              <a:t>1. </a:t>
            </a:r>
            <a:r>
              <a:rPr lang="vi-VN" sz="4000" b="1" kern="0" dirty="0">
                <a:solidFill>
                  <a:srgbClr val="00B050"/>
                </a:solidFill>
                <a:latin typeface="Arial" panose="020B0604020202020204" pitchFamily="34" charset="0"/>
                <a:cs typeface="Arial" panose="020B0604020202020204" pitchFamily="34" charset="0"/>
              </a:rPr>
              <a:t>Tìm hiểu những việc nên làm để tiêu dùng tiết kiệm, bảo vệ môi trường và lí do phải làm những việc đó </a:t>
            </a:r>
            <a:endParaRPr kumimoji="0" lang="en-US" sz="4000" b="1" i="0" u="none" strike="noStrike" kern="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pic>
        <p:nvPicPr>
          <p:cNvPr id="41" name="图片 2" descr="图片包含 矢量图形, 文字&#10;&#10;已生成高可信度的说明">
            <a:extLst>
              <a:ext uri="{FF2B5EF4-FFF2-40B4-BE49-F238E27FC236}">
                <a16:creationId xmlns:a16="http://schemas.microsoft.com/office/drawing/2014/main" id="{B8DDF4C6-B9B8-4F6F-8FFB-B0A89D0DC8A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26435" b="29462"/>
          <a:stretch/>
        </p:blipFill>
        <p:spPr>
          <a:xfrm>
            <a:off x="-198281" y="3394630"/>
            <a:ext cx="12191999" cy="3463370"/>
          </a:xfrm>
          <a:prstGeom prst="rect">
            <a:avLst/>
          </a:prstGeom>
        </p:spPr>
      </p:pic>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up)">
                                      <p:cBhvr>
                                        <p:cTn id="11" dur="500"/>
                                        <p:tgtEl>
                                          <p:spTgt spid="40"/>
                                        </p:tgtEl>
                                      </p:cBhvr>
                                    </p:animEffect>
                                  </p:childTnLst>
                                </p:cTn>
                              </p:par>
                              <p:par>
                                <p:cTn id="12" presetID="42" presetClass="entr" presetSubtype="0" fill="hold" nodeType="with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1000"/>
                                        <p:tgtEl>
                                          <p:spTgt spid="41"/>
                                        </p:tgtEl>
                                      </p:cBhvr>
                                    </p:animEffect>
                                    <p:anim calcmode="lin" valueType="num">
                                      <p:cBhvr>
                                        <p:cTn id="15" dur="1000" fill="hold"/>
                                        <p:tgtEl>
                                          <p:spTgt spid="41"/>
                                        </p:tgtEl>
                                        <p:attrNameLst>
                                          <p:attrName>ppt_x</p:attrName>
                                        </p:attrNameLst>
                                      </p:cBhvr>
                                      <p:tavLst>
                                        <p:tav tm="0">
                                          <p:val>
                                            <p:strVal val="#ppt_x"/>
                                          </p:val>
                                        </p:tav>
                                        <p:tav tm="100000">
                                          <p:val>
                                            <p:strVal val="#ppt_x"/>
                                          </p:val>
                                        </p:tav>
                                      </p:tavLst>
                                    </p:anim>
                                    <p:anim calcmode="lin" valueType="num">
                                      <p:cBhvr>
                                        <p:cTn id="1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34D1ED6C-6AD0-4E5B-8D00-099C00920914}"/>
              </a:ext>
            </a:extLst>
          </p:cNvPr>
          <p:cNvSpPr/>
          <p:nvPr/>
        </p:nvSpPr>
        <p:spPr>
          <a:xfrm>
            <a:off x="1412240" y="315477"/>
            <a:ext cx="10322460"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Arial" panose="020B0604020202020204" pitchFamily="34" charset="0"/>
                <a:cs typeface="Arial" panose="020B0604020202020204" pitchFamily="34" charset="0"/>
              </a:rPr>
              <a:t>N</a:t>
            </a:r>
            <a:r>
              <a:rPr lang="vi-VN" sz="3200" b="1" kern="0" dirty="0">
                <a:solidFill>
                  <a:srgbClr val="FF0000"/>
                </a:solidFill>
                <a:latin typeface="Arial" panose="020B0604020202020204" pitchFamily="34" charset="0"/>
                <a:cs typeface="Arial" panose="020B0604020202020204" pitchFamily="34" charset="0"/>
              </a:rPr>
              <a:t>êu những việc nên làm để tiêu dùng tiết kiệm, bảo vệ môi trường. Vì sao chúng ta nên làm như vậy?</a:t>
            </a:r>
            <a:endParaRPr kumimoji="0" lang="vi-VN" sz="3200" b="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7709634F-F3AE-431D-96EC-F1E1ADF86DC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pic>
        <p:nvPicPr>
          <p:cNvPr id="4" name="Picture 3">
            <a:extLst>
              <a:ext uri="{FF2B5EF4-FFF2-40B4-BE49-F238E27FC236}">
                <a16:creationId xmlns:a16="http://schemas.microsoft.com/office/drawing/2014/main" id="{AC1A81AD-963D-4683-BDEB-A9B3BA8A0816}"/>
              </a:ext>
            </a:extLst>
          </p:cNvPr>
          <p:cNvPicPr>
            <a:picLocks noChangeAspect="1"/>
          </p:cNvPicPr>
          <p:nvPr/>
        </p:nvPicPr>
        <p:blipFill>
          <a:blip r:embed="rId5"/>
          <a:stretch>
            <a:fillRect/>
          </a:stretch>
        </p:blipFill>
        <p:spPr>
          <a:xfrm>
            <a:off x="582930" y="1891219"/>
            <a:ext cx="5600700" cy="3533775"/>
          </a:xfrm>
          <a:prstGeom prst="rect">
            <a:avLst/>
          </a:prstGeom>
        </p:spPr>
      </p:pic>
      <p:pic>
        <p:nvPicPr>
          <p:cNvPr id="15" name="Picture 14">
            <a:extLst>
              <a:ext uri="{FF2B5EF4-FFF2-40B4-BE49-F238E27FC236}">
                <a16:creationId xmlns:a16="http://schemas.microsoft.com/office/drawing/2014/main" id="{665BA725-A791-4662-B072-400AC36C953A}"/>
              </a:ext>
            </a:extLst>
          </p:cNvPr>
          <p:cNvPicPr>
            <a:picLocks noChangeAspect="1"/>
          </p:cNvPicPr>
          <p:nvPr/>
        </p:nvPicPr>
        <p:blipFill>
          <a:blip r:embed="rId6"/>
          <a:stretch>
            <a:fillRect/>
          </a:stretch>
        </p:blipFill>
        <p:spPr>
          <a:xfrm>
            <a:off x="6781483" y="1891219"/>
            <a:ext cx="4827587" cy="3626858"/>
          </a:xfrm>
          <a:prstGeom prst="rect">
            <a:avLst/>
          </a:prstGeom>
        </p:spPr>
      </p:pic>
      <p:grpSp>
        <p:nvGrpSpPr>
          <p:cNvPr id="37" name="Group 36">
            <a:extLst>
              <a:ext uri="{FF2B5EF4-FFF2-40B4-BE49-F238E27FC236}">
                <a16:creationId xmlns:a16="http://schemas.microsoft.com/office/drawing/2014/main" id="{FEB78253-FD75-4B06-B3BB-81D020B7F570}"/>
              </a:ext>
            </a:extLst>
          </p:cNvPr>
          <p:cNvGrpSpPr/>
          <p:nvPr/>
        </p:nvGrpSpPr>
        <p:grpSpPr>
          <a:xfrm>
            <a:off x="4044404" y="4682999"/>
            <a:ext cx="4278451" cy="2175001"/>
            <a:chOff x="892354" y="3758439"/>
            <a:chExt cx="4278451" cy="2175001"/>
          </a:xfrm>
        </p:grpSpPr>
        <p:pic>
          <p:nvPicPr>
            <p:cNvPr id="38" name="Picture 9">
              <a:extLst>
                <a:ext uri="{FF2B5EF4-FFF2-40B4-BE49-F238E27FC236}">
                  <a16:creationId xmlns:a16="http://schemas.microsoft.com/office/drawing/2014/main" id="{B698AFB7-25FB-41E8-8D4A-F770CEA2993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Rounded Corners 38">
              <a:extLst>
                <a:ext uri="{FF2B5EF4-FFF2-40B4-BE49-F238E27FC236}">
                  <a16:creationId xmlns:a16="http://schemas.microsoft.com/office/drawing/2014/main" id="{D107C5AB-CA54-4C78-A238-1D3797091DB8}"/>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additive="base">
                                        <p:cTn id="22" dur="500" fill="hold"/>
                                        <p:tgtEl>
                                          <p:spTgt spid="37"/>
                                        </p:tgtEl>
                                        <p:attrNameLst>
                                          <p:attrName>ppt_x</p:attrName>
                                        </p:attrNameLst>
                                      </p:cBhvr>
                                      <p:tavLst>
                                        <p:tav tm="0">
                                          <p:val>
                                            <p:strVal val="#ppt_x"/>
                                          </p:val>
                                        </p:tav>
                                        <p:tav tm="100000">
                                          <p:val>
                                            <p:strVal val="#ppt_x"/>
                                          </p:val>
                                        </p:tav>
                                      </p:tavLst>
                                    </p:anim>
                                    <p:anim calcmode="lin" valueType="num">
                                      <p:cBhvr additive="base">
                                        <p:cTn id="2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27AEF8A-569A-4A06-84A8-E5B3BE02FE10}"/>
              </a:ext>
            </a:extLst>
          </p:cNvPr>
          <p:cNvGrpSpPr/>
          <p:nvPr/>
        </p:nvGrpSpPr>
        <p:grpSpPr>
          <a:xfrm>
            <a:off x="2255519" y="0"/>
            <a:ext cx="8389945" cy="3154680"/>
            <a:chOff x="6460312" y="898660"/>
            <a:chExt cx="5022879" cy="3346493"/>
          </a:xfrm>
        </p:grpSpPr>
        <p:pic>
          <p:nvPicPr>
            <p:cNvPr id="3" name="Picture 5">
              <a:extLst>
                <a:ext uri="{FF2B5EF4-FFF2-40B4-BE49-F238E27FC236}">
                  <a16:creationId xmlns:a16="http://schemas.microsoft.com/office/drawing/2014/main" id="{772B3DFD-7522-4628-86B3-80D54CB9BA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460312" y="898660"/>
              <a:ext cx="5022879" cy="3346493"/>
            </a:xfrm>
            <a:prstGeom prst="rect">
              <a:avLst/>
            </a:prstGeom>
          </p:spPr>
        </p:pic>
        <p:sp>
          <p:nvSpPr>
            <p:cNvPr id="4" name="TextBox 3">
              <a:extLst>
                <a:ext uri="{FF2B5EF4-FFF2-40B4-BE49-F238E27FC236}">
                  <a16:creationId xmlns:a16="http://schemas.microsoft.com/office/drawing/2014/main" id="{7BFB09C3-BD8C-4350-BD09-D8CD43519DD1}"/>
                </a:ext>
              </a:extLst>
            </p:cNvPr>
            <p:cNvSpPr txBox="1"/>
            <p:nvPr/>
          </p:nvSpPr>
          <p:spPr>
            <a:xfrm>
              <a:off x="7025992" y="1710994"/>
              <a:ext cx="4213926" cy="11427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b="1" dirty="0">
                  <a:effectLst/>
                  <a:latin typeface="Arial" panose="020B0604020202020204" pitchFamily="34" charset="0"/>
                  <a:ea typeface="Times New Roman" panose="02020603050405020304" pitchFamily="18" charset="0"/>
                  <a:cs typeface="Arial" panose="020B0604020202020204" pitchFamily="34" charset="0"/>
                </a:rPr>
                <a:t>Việc nên làm bảo vệ môi trường trong sản xuất nông nghiệp</a:t>
              </a:r>
              <a:endParaRPr kumimoji="0" lang="en-US" sz="3200" b="1" i="0" u="none" strike="noStrike" kern="1200" cap="none" spc="0" normalizeH="0" baseline="0" noProof="0" dirty="0">
                <a:ln>
                  <a:noFill/>
                </a:ln>
                <a:solidFill>
                  <a:srgbClr val="121212"/>
                </a:solidFill>
                <a:effectLst/>
                <a:uLnTx/>
                <a:uFillTx/>
                <a:latin typeface="Arial" panose="020B0604020202020204" pitchFamily="34" charset="0"/>
                <a:cs typeface="Arial" panose="020B0604020202020204" pitchFamily="34" charset="0"/>
              </a:endParaRPr>
            </a:p>
          </p:txBody>
        </p:sp>
      </p:grpSp>
      <p:pic>
        <p:nvPicPr>
          <p:cNvPr id="6" name="Picture 5" descr="A picture containing graphical user interface&#10;&#10;Description automatically generated">
            <a:extLst>
              <a:ext uri="{FF2B5EF4-FFF2-40B4-BE49-F238E27FC236}">
                <a16:creationId xmlns:a16="http://schemas.microsoft.com/office/drawing/2014/main" id="{1E164D52-7792-4E38-84EB-5F44A8B22CB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629" b="34815"/>
          <a:stretch/>
        </p:blipFill>
        <p:spPr>
          <a:xfrm>
            <a:off x="-619760" y="1842991"/>
            <a:ext cx="13573760" cy="5573809"/>
          </a:xfrm>
          <a:prstGeom prst="rect">
            <a:avLst/>
          </a:prstGeom>
        </p:spPr>
      </p:pic>
      <p:sp>
        <p:nvSpPr>
          <p:cNvPr id="7" name="TextBox 6">
            <a:extLst>
              <a:ext uri="{FF2B5EF4-FFF2-40B4-BE49-F238E27FC236}">
                <a16:creationId xmlns:a16="http://schemas.microsoft.com/office/drawing/2014/main" id="{1686DAFA-B060-4BA7-A72E-83E4C1FD6305}"/>
              </a:ext>
            </a:extLst>
          </p:cNvPr>
          <p:cNvSpPr txBox="1"/>
          <p:nvPr/>
        </p:nvSpPr>
        <p:spPr>
          <a:xfrm>
            <a:off x="1546536" y="2883313"/>
            <a:ext cx="9209944" cy="3147208"/>
          </a:xfrm>
          <a:prstGeom prst="rect">
            <a:avLst/>
          </a:prstGeom>
          <a:noFill/>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Không dùng thuốc BVTV, thuốc trừ sâu, thuốc diệt cỏ hóa học;</a:t>
            </a:r>
          </a:p>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Hạn chế sử dụng phân bón hóa học;</a:t>
            </a:r>
          </a:p>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Nên sử dụng phân bón hữu cơ, phân vi sinh ;</a:t>
            </a:r>
          </a:p>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nl-NL"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Không xả nước thải, phân từ vật nuôi ra môi trường, ra nguồn nước, ...</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92941570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1000"/>
                                        <p:tgtEl>
                                          <p:spTgt spid="7">
                                            <p:txEl>
                                              <p:pRg st="0" end="0"/>
                                            </p:txEl>
                                          </p:spTgt>
                                        </p:tgtEl>
                                      </p:cBhvr>
                                    </p:animEffect>
                                    <p:anim calcmode="lin" valueType="num">
                                      <p:cBhvr>
                                        <p:cTn id="2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fade">
                                      <p:cBhvr>
                                        <p:cTn id="26" dur="1000"/>
                                        <p:tgtEl>
                                          <p:spTgt spid="7">
                                            <p:txEl>
                                              <p:pRg st="1" end="1"/>
                                            </p:txEl>
                                          </p:spTgt>
                                        </p:tgtEl>
                                      </p:cBhvr>
                                    </p:animEffect>
                                    <p:anim calcmode="lin" valueType="num">
                                      <p:cBhvr>
                                        <p:cTn id="27"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Effect transition="in" filter="fade">
                                      <p:cBhvr>
                                        <p:cTn id="33" dur="1000"/>
                                        <p:tgtEl>
                                          <p:spTgt spid="7">
                                            <p:txEl>
                                              <p:pRg st="2" end="2"/>
                                            </p:txEl>
                                          </p:spTgt>
                                        </p:tgtEl>
                                      </p:cBhvr>
                                    </p:animEffect>
                                    <p:anim calcmode="lin" valueType="num">
                                      <p:cBhvr>
                                        <p:cTn id="3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7">
                                            <p:txEl>
                                              <p:pRg st="3" end="3"/>
                                            </p:txEl>
                                          </p:spTgt>
                                        </p:tgtEl>
                                        <p:attrNameLst>
                                          <p:attrName>style.visibility</p:attrName>
                                        </p:attrNameLst>
                                      </p:cBhvr>
                                      <p:to>
                                        <p:strVal val="visible"/>
                                      </p:to>
                                    </p:set>
                                    <p:animEffect transition="in" filter="fade">
                                      <p:cBhvr>
                                        <p:cTn id="40" dur="1000"/>
                                        <p:tgtEl>
                                          <p:spTgt spid="7">
                                            <p:txEl>
                                              <p:pRg st="3" end="3"/>
                                            </p:txEl>
                                          </p:spTgt>
                                        </p:tgtEl>
                                      </p:cBhvr>
                                    </p:animEffect>
                                    <p:anim calcmode="lin" valueType="num">
                                      <p:cBhvr>
                                        <p:cTn id="41"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27AEF8A-569A-4A06-84A8-E5B3BE02FE10}"/>
              </a:ext>
            </a:extLst>
          </p:cNvPr>
          <p:cNvGrpSpPr/>
          <p:nvPr/>
        </p:nvGrpSpPr>
        <p:grpSpPr>
          <a:xfrm>
            <a:off x="2921000" y="0"/>
            <a:ext cx="6350000" cy="3154680"/>
            <a:chOff x="6460312" y="898660"/>
            <a:chExt cx="5022879" cy="3346493"/>
          </a:xfrm>
        </p:grpSpPr>
        <p:pic>
          <p:nvPicPr>
            <p:cNvPr id="3" name="Picture 5">
              <a:extLst>
                <a:ext uri="{FF2B5EF4-FFF2-40B4-BE49-F238E27FC236}">
                  <a16:creationId xmlns:a16="http://schemas.microsoft.com/office/drawing/2014/main" id="{772B3DFD-7522-4628-86B3-80D54CB9BA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460312" y="898660"/>
              <a:ext cx="5022879" cy="3346493"/>
            </a:xfrm>
            <a:prstGeom prst="rect">
              <a:avLst/>
            </a:prstGeom>
          </p:spPr>
        </p:pic>
        <p:sp>
          <p:nvSpPr>
            <p:cNvPr id="4" name="TextBox 3">
              <a:extLst>
                <a:ext uri="{FF2B5EF4-FFF2-40B4-BE49-F238E27FC236}">
                  <a16:creationId xmlns:a16="http://schemas.microsoft.com/office/drawing/2014/main" id="{7BFB09C3-BD8C-4350-BD09-D8CD43519DD1}"/>
                </a:ext>
              </a:extLst>
            </p:cNvPr>
            <p:cNvSpPr txBox="1"/>
            <p:nvPr/>
          </p:nvSpPr>
          <p:spPr>
            <a:xfrm>
              <a:off x="6813836" y="1776492"/>
              <a:ext cx="4444330" cy="1142716"/>
            </a:xfrm>
            <a:prstGeom prst="rect">
              <a:avLst/>
            </a:prstGeom>
            <a:noFill/>
          </p:spPr>
          <p:txBody>
            <a:bodyPr wrap="square" rtlCol="0">
              <a:spAutoFit/>
            </a:bodyPr>
            <a:lstStyle/>
            <a:p>
              <a:pPr algn="ctr"/>
              <a:r>
                <a:rPr lang="nl-NL" sz="3200" b="1" dirty="0">
                  <a:effectLst/>
                  <a:latin typeface="Arial" panose="020B0604020202020204" pitchFamily="34" charset="0"/>
                  <a:ea typeface="Times New Roman" panose="02020603050405020304" pitchFamily="18" charset="0"/>
                  <a:cs typeface="Arial" panose="020B0604020202020204" pitchFamily="34" charset="0"/>
                </a:rPr>
                <a:t>Việc nên làm để tiêu dùng tiết kiệm</a:t>
              </a:r>
              <a:endParaRPr lang="en-US" sz="3200" b="1" dirty="0">
                <a:solidFill>
                  <a:srgbClr val="121212"/>
                </a:solidFill>
                <a:latin typeface="Arial" panose="020B0604020202020204" pitchFamily="34" charset="0"/>
                <a:cs typeface="Arial" panose="020B0604020202020204" pitchFamily="34" charset="0"/>
              </a:endParaRPr>
            </a:p>
          </p:txBody>
        </p:sp>
      </p:grpSp>
      <p:pic>
        <p:nvPicPr>
          <p:cNvPr id="6" name="Picture 5" descr="A picture containing graphical user interface&#10;&#10;Description automatically generated">
            <a:extLst>
              <a:ext uri="{FF2B5EF4-FFF2-40B4-BE49-F238E27FC236}">
                <a16:creationId xmlns:a16="http://schemas.microsoft.com/office/drawing/2014/main" id="{1E164D52-7792-4E38-84EB-5F44A8B22CB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629" b="34815"/>
          <a:stretch/>
        </p:blipFill>
        <p:spPr>
          <a:xfrm>
            <a:off x="-619760" y="1842991"/>
            <a:ext cx="13573760" cy="5573809"/>
          </a:xfrm>
          <a:prstGeom prst="rect">
            <a:avLst/>
          </a:prstGeom>
        </p:spPr>
      </p:pic>
      <p:sp>
        <p:nvSpPr>
          <p:cNvPr id="7" name="TextBox 6">
            <a:extLst>
              <a:ext uri="{FF2B5EF4-FFF2-40B4-BE49-F238E27FC236}">
                <a16:creationId xmlns:a16="http://schemas.microsoft.com/office/drawing/2014/main" id="{1686DAFA-B060-4BA7-A72E-83E4C1FD6305}"/>
              </a:ext>
            </a:extLst>
          </p:cNvPr>
          <p:cNvSpPr txBox="1"/>
          <p:nvPr/>
        </p:nvSpPr>
        <p:spPr>
          <a:xfrm>
            <a:off x="1562148" y="2920209"/>
            <a:ext cx="9209944" cy="3583610"/>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vi-VN" sz="3200" dirty="0">
                <a:effectLst/>
                <a:latin typeface="Arial" panose="020B0604020202020204" pitchFamily="34" charset="0"/>
                <a:ea typeface="Times New Roman" panose="02020603050405020304" pitchFamily="18" charset="0"/>
                <a:cs typeface="Arial" panose="020B0604020202020204" pitchFamily="34" charset="0"/>
              </a:rPr>
              <a:t>Sử dụng các sản phẩm nông nghiệp tiết kiệm: Không mua, nấu quá nhiều thức ăn</a:t>
            </a:r>
            <a:r>
              <a:rPr lang="en-US" sz="3200" dirty="0">
                <a:effectLst/>
                <a:latin typeface="Arial" panose="020B0604020202020204" pitchFamily="34" charset="0"/>
                <a:ea typeface="Times New Roman" panose="02020603050405020304" pitchFamily="18" charset="0"/>
                <a:cs typeface="Arial" panose="020B0604020202020204" pitchFamily="34" charset="0"/>
              </a:rPr>
              <a:t>;</a:t>
            </a:r>
          </a:p>
          <a:p>
            <a:pPr marL="457200" marR="0" indent="-457200" algn="just">
              <a:lnSpc>
                <a:spcPct val="120000"/>
              </a:lnSpc>
              <a:spcBef>
                <a:spcPts val="0"/>
              </a:spcBef>
              <a:spcAft>
                <a:spcPts val="0"/>
              </a:spcAft>
              <a:buFont typeface="Arial" panose="020B0604020202020204" pitchFamily="34" charset="0"/>
              <a:buChar char="•"/>
            </a:pPr>
            <a:r>
              <a:rPr lang="en-US" sz="3200" dirty="0">
                <a:latin typeface="Arial" panose="020B0604020202020204" pitchFamily="34" charset="0"/>
                <a:ea typeface="Times New Roman" panose="02020603050405020304" pitchFamily="18" charset="0"/>
                <a:cs typeface="Arial" panose="020B0604020202020204" pitchFamily="34" charset="0"/>
              </a:rPr>
              <a:t>S</a:t>
            </a:r>
            <a:r>
              <a:rPr lang="vi-VN" sz="3200" dirty="0">
                <a:effectLst/>
                <a:latin typeface="Arial" panose="020B0604020202020204" pitchFamily="34" charset="0"/>
                <a:ea typeface="Times New Roman" panose="02020603050405020304" pitchFamily="18" charset="0"/>
                <a:cs typeface="Arial" panose="020B0604020202020204" pitchFamily="34" charset="0"/>
              </a:rPr>
              <a:t>ử dụng các bộ phận của thực vật để làm thức ăn cho vật nuôi hoặc làm phân bón;</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en-US" sz="3200" dirty="0">
                <a:latin typeface="Arial" panose="020B0604020202020204" pitchFamily="34" charset="0"/>
                <a:ea typeface="Times New Roman" panose="02020603050405020304" pitchFamily="18" charset="0"/>
                <a:cs typeface="Arial" panose="020B0604020202020204" pitchFamily="34" charset="0"/>
              </a:rPr>
              <a:t>T</a:t>
            </a:r>
            <a:r>
              <a:rPr lang="vi-VN" sz="3200" dirty="0">
                <a:effectLst/>
                <a:latin typeface="Arial" panose="020B0604020202020204" pitchFamily="34" charset="0"/>
                <a:ea typeface="Times New Roman" panose="02020603050405020304" pitchFamily="18" charset="0"/>
                <a:cs typeface="Arial" panose="020B0604020202020204" pitchFamily="34" charset="0"/>
              </a:rPr>
              <a:t>iết kiệm nguồn nước trong tưới tiêu;...</a:t>
            </a:r>
          </a:p>
          <a:p>
            <a:pPr marL="457200" marR="0" indent="-457200" algn="just">
              <a:lnSpc>
                <a:spcPct val="120000"/>
              </a:lnSpc>
              <a:spcBef>
                <a:spcPts val="0"/>
              </a:spcBef>
              <a:spcAft>
                <a:spcPts val="0"/>
              </a:spcAft>
              <a:buFont typeface="Arial" panose="020B0604020202020204" pitchFamily="34" charset="0"/>
              <a:buChar char="•"/>
            </a:pPr>
            <a:endParaRPr lang="vi-VN" sz="3200" dirty="0">
              <a:effectLst/>
              <a:latin typeface="Arial" panose="020B0604020202020204" pitchFamily="34" charset="0"/>
              <a:ea typeface="Times New Roman" panose="02020603050405020304" pitchFamily="18" charset="0"/>
              <a:cs typeface="Arial" panose="020B0604020202020204" pitchFamily="34" charset="0"/>
            </a:endParaRP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wipe(down)">
                                      <p:cBhvr>
                                        <p:cTn id="10" dur="5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down)">
                                      <p:cBhvr>
                                        <p:cTn id="15" dur="500"/>
                                        <p:tgtEl>
                                          <p:spTgt spid="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wipe(down)">
                                      <p:cBhvr>
                                        <p:cTn id="20"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1F9F28-AB40-44B3-9770-A74FBBD58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72" y="7192"/>
            <a:ext cx="5664435" cy="6850808"/>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95209008-3869-4B5C-90F7-2C002ED7115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85120" y="3429000"/>
            <a:ext cx="3600000" cy="3600000"/>
          </a:xfrm>
          <a:prstGeom prst="rect">
            <a:avLst/>
          </a:prstGeom>
        </p:spPr>
      </p:pic>
      <p:pic>
        <p:nvPicPr>
          <p:cNvPr id="4" name="Picture 3">
            <a:extLst>
              <a:ext uri="{FF2B5EF4-FFF2-40B4-BE49-F238E27FC236}">
                <a16:creationId xmlns:a16="http://schemas.microsoft.com/office/drawing/2014/main" id="{150F1E12-DCCD-4096-8C6B-7EE55FCE4615}"/>
              </a:ext>
            </a:extLst>
          </p:cNvPr>
          <p:cNvPicPr>
            <a:picLocks noChangeAspect="1"/>
          </p:cNvPicPr>
          <p:nvPr/>
        </p:nvPicPr>
        <p:blipFill>
          <a:blip r:embed="rId5"/>
          <a:stretch>
            <a:fillRect/>
          </a:stretch>
        </p:blipFill>
        <p:spPr>
          <a:xfrm>
            <a:off x="3635019" y="1193230"/>
            <a:ext cx="5267401" cy="5657578"/>
          </a:xfrm>
          <a:prstGeom prst="rect">
            <a:avLst/>
          </a:prstGeom>
        </p:spPr>
      </p:pic>
    </p:spTree>
    <p:extLst>
      <p:ext uri="{BB962C8B-B14F-4D97-AF65-F5344CB8AC3E}">
        <p14:creationId xmlns:p14="http://schemas.microsoft.com/office/powerpoint/2010/main" val="126634820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2">
            <a:extLst>
              <a:ext uri="{FF2B5EF4-FFF2-40B4-BE49-F238E27FC236}">
                <a16:creationId xmlns:a16="http://schemas.microsoft.com/office/drawing/2014/main" id="{8A5A8FC6-37C6-4CD1-954F-5DE8DC87DB01}"/>
              </a:ext>
            </a:extLst>
          </p:cNvPr>
          <p:cNvSpPr/>
          <p:nvPr/>
        </p:nvSpPr>
        <p:spPr>
          <a:xfrm>
            <a:off x="487025" y="1643003"/>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文本框 34">
            <a:extLst>
              <a:ext uri="{FF2B5EF4-FFF2-40B4-BE49-F238E27FC236}">
                <a16:creationId xmlns:a16="http://schemas.microsoft.com/office/drawing/2014/main" id="{44C357DF-CB75-4FA3-B1FC-9CA3EBE2201C}"/>
              </a:ext>
            </a:extLst>
          </p:cNvPr>
          <p:cNvSpPr txBox="1"/>
          <p:nvPr/>
        </p:nvSpPr>
        <p:spPr>
          <a:xfrm>
            <a:off x="840002" y="1917554"/>
            <a:ext cx="10511993" cy="1323439"/>
          </a:xfrm>
          <a:prstGeom prst="rect">
            <a:avLst/>
          </a:prstGeom>
          <a:noFill/>
        </p:spPr>
        <p:txBody>
          <a:bodyPr wrap="square" rtlCol="0">
            <a:spAutoFit/>
          </a:bodyPr>
          <a:lstStyle/>
          <a:p>
            <a:pPr lvl="0" algn="ctr" defTabSz="685800">
              <a:defRPr/>
            </a:pPr>
            <a:r>
              <a:rPr lang="en-US" sz="4000" b="1" kern="0" dirty="0">
                <a:solidFill>
                  <a:srgbClr val="00B050"/>
                </a:solidFill>
                <a:latin typeface="Arial" panose="020B0604020202020204" pitchFamily="34" charset="0"/>
                <a:cs typeface="Arial" panose="020B0604020202020204" pitchFamily="34" charset="0"/>
              </a:rPr>
              <a:t>2</a:t>
            </a:r>
            <a:r>
              <a:rPr lang="vi-VN" sz="4000" b="1" kern="0" dirty="0">
                <a:solidFill>
                  <a:srgbClr val="00B050"/>
                </a:solidFill>
                <a:latin typeface="Arial" panose="020B0604020202020204" pitchFamily="34" charset="0"/>
                <a:cs typeface="Arial" panose="020B0604020202020204" pitchFamily="34" charset="0"/>
              </a:rPr>
              <a:t>. Xử lí tình huống liên quan đến tiêu dùng tiết kiệm, bảo vệ môi trường</a:t>
            </a:r>
            <a:endParaRPr kumimoji="0" lang="en-US" sz="4000" b="1" i="0" u="none" strike="noStrike" kern="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pic>
        <p:nvPicPr>
          <p:cNvPr id="41" name="图片 2" descr="图片包含 矢量图形, 文字&#10;&#10;已生成高可信度的说明">
            <a:extLst>
              <a:ext uri="{FF2B5EF4-FFF2-40B4-BE49-F238E27FC236}">
                <a16:creationId xmlns:a16="http://schemas.microsoft.com/office/drawing/2014/main" id="{B8DDF4C6-B9B8-4F6F-8FFB-B0A89D0DC8A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26435" b="29462"/>
          <a:stretch/>
        </p:blipFill>
        <p:spPr>
          <a:xfrm>
            <a:off x="-198281" y="3394630"/>
            <a:ext cx="12191999" cy="3463370"/>
          </a:xfrm>
          <a:prstGeom prst="rect">
            <a:avLst/>
          </a:prstGeom>
        </p:spPr>
      </p:pic>
    </p:spTree>
    <p:custDataLst>
      <p:tags r:id="rId1"/>
    </p:custDataLst>
    <p:extLst>
      <p:ext uri="{BB962C8B-B14F-4D97-AF65-F5344CB8AC3E}">
        <p14:creationId xmlns:p14="http://schemas.microsoft.com/office/powerpoint/2010/main" val="378379479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up)">
                                      <p:cBhvr>
                                        <p:cTn id="11" dur="500"/>
                                        <p:tgtEl>
                                          <p:spTgt spid="40"/>
                                        </p:tgtEl>
                                      </p:cBhvr>
                                    </p:animEffect>
                                  </p:childTnLst>
                                </p:cTn>
                              </p:par>
                              <p:par>
                                <p:cTn id="12" presetID="42" presetClass="entr" presetSubtype="0" fill="hold" nodeType="with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1000"/>
                                        <p:tgtEl>
                                          <p:spTgt spid="41"/>
                                        </p:tgtEl>
                                      </p:cBhvr>
                                    </p:animEffect>
                                    <p:anim calcmode="lin" valueType="num">
                                      <p:cBhvr>
                                        <p:cTn id="15" dur="1000" fill="hold"/>
                                        <p:tgtEl>
                                          <p:spTgt spid="41"/>
                                        </p:tgtEl>
                                        <p:attrNameLst>
                                          <p:attrName>ppt_x</p:attrName>
                                        </p:attrNameLst>
                                      </p:cBhvr>
                                      <p:tavLst>
                                        <p:tav tm="0">
                                          <p:val>
                                            <p:strVal val="#ppt_x"/>
                                          </p:val>
                                        </p:tav>
                                        <p:tav tm="100000">
                                          <p:val>
                                            <p:strVal val="#ppt_x"/>
                                          </p:val>
                                        </p:tav>
                                      </p:tavLst>
                                    </p:anim>
                                    <p:anim calcmode="lin" valueType="num">
                                      <p:cBhvr>
                                        <p:cTn id="1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ITEM_CNT" val="6"/>
</p:tagLst>
</file>

<file path=ppt/tags/tag2.xml><?xml version="1.0" encoding="utf-8"?>
<p:tagLst xmlns:a="http://schemas.openxmlformats.org/drawingml/2006/main" xmlns:r="http://schemas.openxmlformats.org/officeDocument/2006/relationships" xmlns:p="http://schemas.openxmlformats.org/presentationml/2006/main">
  <p:tag name="KSO_WM_SLIDE_ITEM_CNT" val="7"/>
</p:tagLst>
</file>

<file path=ppt/tags/tag3.xml><?xml version="1.0" encoding="utf-8"?>
<p:tagLst xmlns:a="http://schemas.openxmlformats.org/drawingml/2006/main" xmlns:r="http://schemas.openxmlformats.org/officeDocument/2006/relationships" xmlns:p="http://schemas.openxmlformats.org/presentationml/2006/main">
  <p:tag name="KSO_WM_SLIDE_ITEM_CNT" val="4"/>
</p:tagLst>
</file>

<file path=ppt/tags/tag4.xml><?xml version="1.0" encoding="utf-8"?>
<p:tagLst xmlns:a="http://schemas.openxmlformats.org/drawingml/2006/main" xmlns:r="http://schemas.openxmlformats.org/officeDocument/2006/relationships" xmlns:p="http://schemas.openxmlformats.org/presentationml/2006/main">
  <p:tag name="KSO_WM_SLIDE_ITEM_CNT" val="4"/>
</p:tagLst>
</file>

<file path=ppt/tags/tag5.xml><?xml version="1.0" encoding="utf-8"?>
<p:tagLst xmlns:a="http://schemas.openxmlformats.org/drawingml/2006/main" xmlns:r="http://schemas.openxmlformats.org/officeDocument/2006/relationships" xmlns:p="http://schemas.openxmlformats.org/presentationml/2006/main">
  <p:tag name="KSO_WM_SLIDE_ITEM_CNT" val="6"/>
</p:tagLst>
</file>

<file path=ppt/tags/tag6.xml><?xml version="1.0" encoding="utf-8"?>
<p:tagLst xmlns:a="http://schemas.openxmlformats.org/drawingml/2006/main" xmlns:r="http://schemas.openxmlformats.org/officeDocument/2006/relationships" xmlns:p="http://schemas.openxmlformats.org/presentationml/2006/main">
  <p:tag name="KSO_WM_SLIDE_ITEM_CNT" val="7"/>
</p:tagLst>
</file>

<file path=ppt/tags/tag7.xml><?xml version="1.0" encoding="utf-8"?>
<p:tagLst xmlns:a="http://schemas.openxmlformats.org/drawingml/2006/main" xmlns:r="http://schemas.openxmlformats.org/officeDocument/2006/relationships" xmlns:p="http://schemas.openxmlformats.org/presentationml/2006/main">
  <p:tag name="KSO_WM_SLIDE_ITEM_CNT" val="6"/>
</p:tagLst>
</file>

<file path=ppt/tags/tag8.xml><?xml version="1.0" encoding="utf-8"?>
<p:tagLst xmlns:a="http://schemas.openxmlformats.org/drawingml/2006/main" xmlns:r="http://schemas.openxmlformats.org/officeDocument/2006/relationships" xmlns:p="http://schemas.openxmlformats.org/presentationml/2006/main">
  <p:tag name="KSO_WM_SLIDE_ITEM_CNT" val="7"/>
</p:tagLst>
</file>

<file path=ppt/theme/theme1.xml><?xml version="1.0" encoding="utf-8"?>
<a:theme xmlns:a="http://schemas.openxmlformats.org/drawingml/2006/main" name="-">
  <a:themeElements>
    <a:clrScheme name="紫色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字魂58号-创中黑"/>
        <a:ea typeface=""/>
        <a:cs typeface=""/>
        <a:font script="Jpan" typeface="游ゴシック Light"/>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游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595</Words>
  <Application>Microsoft Office PowerPoint</Application>
  <PresentationFormat>Widescreen</PresentationFormat>
  <Paragraphs>48</Paragraphs>
  <Slides>18</Slides>
  <Notes>13</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18</vt:i4>
      </vt:variant>
    </vt:vector>
  </HeadingPairs>
  <TitlesOfParts>
    <vt:vector size="30" baseType="lpstr">
      <vt:lpstr>Arial</vt:lpstr>
      <vt:lpstr>Calibri</vt:lpstr>
      <vt:lpstr>等线</vt:lpstr>
      <vt:lpstr>等线 Light</vt:lpstr>
      <vt:lpstr>Georgia</vt:lpstr>
      <vt:lpstr>Times New Roman</vt:lpstr>
      <vt:lpstr>UTM American Sans</vt:lpstr>
      <vt:lpstr>字魂58号-创中黑</vt:lpstr>
      <vt:lpstr>字魂59号-创粗黑</vt:lpstr>
      <vt:lpstr>-</vt:lpstr>
      <vt:lpstr>1_Simple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37</cp:revision>
  <dcterms:created xsi:type="dcterms:W3CDTF">2022-08-16T08:28:28Z</dcterms:created>
  <dcterms:modified xsi:type="dcterms:W3CDTF">2022-11-24T06:47:52Z</dcterms:modified>
</cp:coreProperties>
</file>