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353" r:id="rId3"/>
    <p:sldId id="523" r:id="rId4"/>
    <p:sldId id="470" r:id="rId5"/>
    <p:sldId id="352" r:id="rId6"/>
    <p:sldId id="514" r:id="rId7"/>
    <p:sldId id="515" r:id="rId8"/>
    <p:sldId id="516" r:id="rId9"/>
    <p:sldId id="524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D680-4281-4F60-8BB7-D7772CC9078A}" type="datetimeFigureOut">
              <a:rPr lang="en-US" smtClean="0"/>
              <a:t>23/11/2022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FBDD-B113-440F-809D-A91ED7FC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2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6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8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9C982E-6AD0-497D-BB75-DC2517A8296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7" y="185531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8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79313" y="-17804"/>
            <a:ext cx="12269109" cy="68745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4528" y="3277204"/>
            <a:ext cx="1310232" cy="1802659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5" y="5011477"/>
            <a:ext cx="918122" cy="629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5" y="5504685"/>
            <a:ext cx="1290428" cy="386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38" y="5447481"/>
            <a:ext cx="1290428" cy="3865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2" y="6248484"/>
            <a:ext cx="1290428" cy="386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27" y="6327981"/>
            <a:ext cx="1290428" cy="3865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92406" y="-96222"/>
            <a:ext cx="5423603" cy="830793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 defTabSz="914126"/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4799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58" y="6248484"/>
            <a:ext cx="1290428" cy="386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1" y="5494548"/>
            <a:ext cx="1290428" cy="38657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410" y="72994"/>
            <a:ext cx="5861862" cy="523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126"/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641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0798" y="975925"/>
            <a:ext cx="70228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311512" y="5333990"/>
            <a:ext cx="868371" cy="56137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21177" y="1664303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5 =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5351" y="1762070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53856" y="4376751"/>
            <a:ext cx="1310232" cy="1802659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24" y="5844421"/>
            <a:ext cx="918122" cy="629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070841" y="6166935"/>
            <a:ext cx="868371" cy="561376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100684" y="252358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… = 28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99658" y="2596072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361786" y="3495595"/>
            <a:ext cx="1310232" cy="1802659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99" y="4963221"/>
            <a:ext cx="918122" cy="6292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386016" y="5285735"/>
            <a:ext cx="868371" cy="561376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9674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x 5 = 30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6275" y="948729"/>
            <a:ext cx="68077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435091" y="4242612"/>
            <a:ext cx="1310232" cy="1802659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75" y="5698142"/>
            <a:ext cx="918122" cy="6292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446192" y="6020656"/>
            <a:ext cx="868371" cy="561376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9674" y="1658268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 … = 49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02831" y="1743539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676942" y="3569324"/>
            <a:ext cx="1310232" cy="1802659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80" y="4952401"/>
            <a:ext cx="918122" cy="6292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7686597" y="5274914"/>
            <a:ext cx="868371" cy="561376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79217" y="248287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64345" y="2541959"/>
            <a:ext cx="746983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943343" y="4283363"/>
            <a:ext cx="1310232" cy="1802659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75" y="5701485"/>
            <a:ext cx="918122" cy="62928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884991" y="6023998"/>
            <a:ext cx="868371" cy="561376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040080" y="3539580"/>
            <a:ext cx="1310232" cy="1802659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8" grpId="0"/>
      <p:bldP spid="67" grpId="0"/>
      <p:bldP spid="76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8206" y="1054011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EE253-4CFF-4842-9545-FA7B56FE7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224" y="2509944"/>
            <a:ext cx="859000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35C76E-49BD-4509-A55E-94F6AA4BCB71}"/>
              </a:ext>
            </a:extLst>
          </p:cNvPr>
          <p:cNvGrpSpPr/>
          <p:nvPr/>
        </p:nvGrpSpPr>
        <p:grpSpPr>
          <a:xfrm>
            <a:off x="1469636" y="0"/>
            <a:ext cx="6414524" cy="768350"/>
            <a:chOff x="1571236" y="-82639"/>
            <a:chExt cx="7024124" cy="768350"/>
          </a:xfrm>
        </p:grpSpPr>
        <p:grpSp>
          <p:nvGrpSpPr>
            <p:cNvPr id="11" name="组合 24">
              <a:extLst>
                <a:ext uri="{FF2B5EF4-FFF2-40B4-BE49-F238E27FC236}">
                  <a16:creationId xmlns:a16="http://schemas.microsoft.com/office/drawing/2014/main" id="{EAB5F2F1-DB35-4BD6-A6EC-84BBDB6B6C09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14" name="椭圆 26">
                <a:extLst>
                  <a:ext uri="{FF2B5EF4-FFF2-40B4-BE49-F238E27FC236}">
                    <a16:creationId xmlns:a16="http://schemas.microsoft.com/office/drawing/2014/main" id="{5CC64FA1-6E2D-40EC-938F-753EFC05FF07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id="{BE45C36E-59ED-4B70-A585-AEE8CA6F940E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8062024-F140-4979-BF9E-6B148AD386CD}"/>
                </a:ext>
              </a:extLst>
            </p:cNvPr>
            <p:cNvSpPr/>
            <p:nvPr/>
          </p:nvSpPr>
          <p:spPr>
            <a:xfrm>
              <a:off x="2436274" y="33231"/>
              <a:ext cx="6159086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Đặt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(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theo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mẫu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):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8E6CA2-0E83-4A1F-A9F8-146ADA1C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" y="1749741"/>
            <a:ext cx="10861358" cy="26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3">
            <a:extLst>
              <a:ext uri="{FF2B5EF4-FFF2-40B4-BE49-F238E27FC236}">
                <a16:creationId xmlns:a16="http://schemas.microsoft.com/office/drawing/2014/main" id="{991DACC0-D1FC-4846-800C-C6A0CBD1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835" y="88033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82B6CBDC-9AF8-4BB8-A881-1A7A00AC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16" y="863869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8EEF7708-7AE9-4A0B-8A9F-80735667A64C}"/>
              </a:ext>
            </a:extLst>
          </p:cNvPr>
          <p:cNvGrpSpPr>
            <a:grpSpLocks/>
          </p:cNvGrpSpPr>
          <p:nvPr/>
        </p:nvGrpSpPr>
        <p:grpSpPr bwMode="auto">
          <a:xfrm>
            <a:off x="2510016" y="929985"/>
            <a:ext cx="882651" cy="1431301"/>
            <a:chOff x="2299" y="1252"/>
            <a:chExt cx="55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2003CC-5192-4C5F-A685-FC78B9680FD9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5CCF1E-0F03-4072-8A03-3DAD4C20352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E5B157A6-A258-420A-AEB4-47F6AC84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56" y="152253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C52103-292F-425B-90D3-9E3EE72C573A}"/>
              </a:ext>
            </a:extLst>
          </p:cNvPr>
          <p:cNvCxnSpPr>
            <a:cxnSpLocks/>
          </p:cNvCxnSpPr>
          <p:nvPr/>
        </p:nvCxnSpPr>
        <p:spPr>
          <a:xfrm>
            <a:off x="1515308" y="23212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A39E5E31-2064-41E5-8D15-E1D2A101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95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id="{A74AADED-1D77-424B-B2A8-2A011387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282" y="157962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A94E1221-07E4-4815-85BC-707090E4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31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5E6B4982-8607-4CC5-A57F-FE71DB81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45" y="152335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274E5F81-6027-42C0-B68C-20B9FBAD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451" y="284877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BDD76F-62EF-4588-8FDC-99CF5047E1BF}"/>
              </a:ext>
            </a:extLst>
          </p:cNvPr>
          <p:cNvCxnSpPr>
            <a:cxnSpLocks/>
          </p:cNvCxnSpPr>
          <p:nvPr/>
        </p:nvCxnSpPr>
        <p:spPr>
          <a:xfrm>
            <a:off x="1485040" y="358109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9" name="TextBox 38">
            <a:extLst>
              <a:ext uri="{FF2B5EF4-FFF2-40B4-BE49-F238E27FC236}">
                <a16:creationId xmlns:a16="http://schemas.microsoft.com/office/drawing/2014/main" id="{89C12837-B8EA-4F4B-BACB-D1552E9F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80" y="3575711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43">
            <a:extLst>
              <a:ext uri="{FF2B5EF4-FFF2-40B4-BE49-F238E27FC236}">
                <a16:creationId xmlns:a16="http://schemas.microsoft.com/office/drawing/2014/main" id="{91A028CC-545D-468A-A055-C6002CDE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235" y="89693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id="{510A8D62-D187-494F-9D10-D3933C33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16" y="880466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73</a:t>
            </a:r>
          </a:p>
        </p:txBody>
      </p:sp>
      <p:grpSp>
        <p:nvGrpSpPr>
          <p:cNvPr id="72" name="Group 66">
            <a:extLst>
              <a:ext uri="{FF2B5EF4-FFF2-40B4-BE49-F238E27FC236}">
                <a16:creationId xmlns:a16="http://schemas.microsoft.com/office/drawing/2014/main" id="{F1373FBD-9C4B-41E6-B891-2E6841708947}"/>
              </a:ext>
            </a:extLst>
          </p:cNvPr>
          <p:cNvGrpSpPr>
            <a:grpSpLocks/>
          </p:cNvGrpSpPr>
          <p:nvPr/>
        </p:nvGrpSpPr>
        <p:grpSpPr bwMode="auto">
          <a:xfrm>
            <a:off x="6218416" y="946582"/>
            <a:ext cx="882651" cy="1431301"/>
            <a:chOff x="2299" y="1252"/>
            <a:chExt cx="556" cy="65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FC7E453-21D3-40DA-B71F-25BE8120EB6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E50F62-851C-4B9D-A9B5-C74FDA92D37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5" name="TextBox 36">
            <a:extLst>
              <a:ext uri="{FF2B5EF4-FFF2-40B4-BE49-F238E27FC236}">
                <a16:creationId xmlns:a16="http://schemas.microsoft.com/office/drawing/2014/main" id="{D0CD1556-6678-4766-87C3-D86B9652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759" y="168296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202276-0E28-48A6-8CE9-9EE6DB7401E2}"/>
              </a:ext>
            </a:extLst>
          </p:cNvPr>
          <p:cNvCxnSpPr>
            <a:cxnSpLocks/>
          </p:cNvCxnSpPr>
          <p:nvPr/>
        </p:nvCxnSpPr>
        <p:spPr>
          <a:xfrm>
            <a:off x="5223708" y="233785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8">
            <a:extLst>
              <a:ext uri="{FF2B5EF4-FFF2-40B4-BE49-F238E27FC236}">
                <a16:creationId xmlns:a16="http://schemas.microsoft.com/office/drawing/2014/main" id="{20874466-2DCA-4D0F-9D58-FDE3070F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95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0F513994-5C4A-4891-86AA-A5A17BD9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682" y="159622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008DCD7D-66C3-469F-BC21-80388A18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31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id="{301B7752-4006-475B-BA0E-3A837A52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671" y="167282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B99C9EB7-12BA-4496-AAD1-31C2B417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63" y="2937293"/>
            <a:ext cx="9345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B11F5A9-ABB6-4F52-8C81-3133C68DE5FD}"/>
              </a:ext>
            </a:extLst>
          </p:cNvPr>
          <p:cNvCxnSpPr>
            <a:cxnSpLocks/>
          </p:cNvCxnSpPr>
          <p:nvPr/>
        </p:nvCxnSpPr>
        <p:spPr>
          <a:xfrm>
            <a:off x="5193440" y="359769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02DFBDB1-84A4-4200-9568-A4369EE7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9" y="359230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D29BE63E-7620-4D7D-B4C8-E8D9D3FF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791" y="97145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49">
            <a:extLst>
              <a:ext uri="{FF2B5EF4-FFF2-40B4-BE49-F238E27FC236}">
                <a16:creationId xmlns:a16="http://schemas.microsoft.com/office/drawing/2014/main" id="{C025AD36-A2D2-4BE0-AFA5-F9DA76B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72" y="954993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39</a:t>
            </a:r>
          </a:p>
        </p:txBody>
      </p:sp>
      <p:grpSp>
        <p:nvGrpSpPr>
          <p:cNvPr id="86" name="Group 66">
            <a:extLst>
              <a:ext uri="{FF2B5EF4-FFF2-40B4-BE49-F238E27FC236}">
                <a16:creationId xmlns:a16="http://schemas.microsoft.com/office/drawing/2014/main" id="{271FDC2B-1F50-4895-9849-40DBC788728C}"/>
              </a:ext>
            </a:extLst>
          </p:cNvPr>
          <p:cNvGrpSpPr>
            <a:grpSpLocks/>
          </p:cNvGrpSpPr>
          <p:nvPr/>
        </p:nvGrpSpPr>
        <p:grpSpPr bwMode="auto">
          <a:xfrm>
            <a:off x="9365972" y="1021109"/>
            <a:ext cx="882651" cy="1431301"/>
            <a:chOff x="2299" y="1252"/>
            <a:chExt cx="556" cy="65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0D306EC-ED23-47BE-ADDC-DFC0796A00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B3085B-478A-44DE-BF85-017BC8398AC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9" name="TextBox 36">
            <a:extLst>
              <a:ext uri="{FF2B5EF4-FFF2-40B4-BE49-F238E27FC236}">
                <a16:creationId xmlns:a16="http://schemas.microsoft.com/office/drawing/2014/main" id="{65D741FB-9BF7-4F66-8A96-9B18EB0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315" y="175749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83714A-F3DD-4A51-BFB1-98DB2062A1F6}"/>
              </a:ext>
            </a:extLst>
          </p:cNvPr>
          <p:cNvCxnSpPr>
            <a:cxnSpLocks/>
          </p:cNvCxnSpPr>
          <p:nvPr/>
        </p:nvCxnSpPr>
        <p:spPr>
          <a:xfrm>
            <a:off x="8371264" y="2412380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1" name="TextBox 38">
            <a:extLst>
              <a:ext uri="{FF2B5EF4-FFF2-40B4-BE49-F238E27FC236}">
                <a16:creationId xmlns:a16="http://schemas.microsoft.com/office/drawing/2014/main" id="{26830B89-A034-4C15-AF8A-EF7047CD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129" y="2299364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id="{7E4DE74B-2F99-49B4-A811-A1C0021D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38" y="167075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E7EAFFCC-EA35-4F61-92D5-B83C7494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516" y="230963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id="{FDFA7956-D52F-4809-8904-07DD06FA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897" y="1747220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566057EB-05D7-4CAB-B2C2-5E927929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310" y="2837159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C483756-E631-4EBE-B1EF-F2BAE6F02DE9}"/>
              </a:ext>
            </a:extLst>
          </p:cNvPr>
          <p:cNvCxnSpPr>
            <a:cxnSpLocks/>
          </p:cNvCxnSpPr>
          <p:nvPr/>
        </p:nvCxnSpPr>
        <p:spPr>
          <a:xfrm>
            <a:off x="8371818" y="35386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id="{36890C0C-25D5-4C79-B7BF-6B7A7FC2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887" y="3461352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8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34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9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EED416D-69F2-4985-9789-BD170D21CA94}"/>
              </a:ext>
            </a:extLst>
          </p:cNvPr>
          <p:cNvGrpSpPr/>
          <p:nvPr/>
        </p:nvGrpSpPr>
        <p:grpSpPr>
          <a:xfrm>
            <a:off x="1469636" y="0"/>
            <a:ext cx="1837974" cy="768350"/>
            <a:chOff x="1571236" y="-82639"/>
            <a:chExt cx="2012645" cy="76835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BC959191-A299-40B3-8409-DC1FC71EE54B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32" name="椭圆 26">
                <a:extLst>
                  <a:ext uri="{FF2B5EF4-FFF2-40B4-BE49-F238E27FC236}">
                    <a16:creationId xmlns:a16="http://schemas.microsoft.com/office/drawing/2014/main" id="{0D16B60B-DFC5-46EB-909C-B85E6BB1A376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3" name="文本框 27">
                <a:extLst>
                  <a:ext uri="{FF2B5EF4-FFF2-40B4-BE49-F238E27FC236}">
                    <a16:creationId xmlns:a16="http://schemas.microsoft.com/office/drawing/2014/main" id="{B5AD9B3D-C2B5-449F-AC9F-FFCBA65F507F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239DE51-540D-423F-B7EF-A16C3C1C49DA}"/>
                </a:ext>
              </a:extLst>
            </p:cNvPr>
            <p:cNvSpPr/>
            <p:nvPr/>
          </p:nvSpPr>
          <p:spPr>
            <a:xfrm>
              <a:off x="2436274" y="33231"/>
              <a:ext cx="1147607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+mj-lt"/>
                </a:rPr>
                <a:t>Số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E10D22-6B16-4B18-A99A-23272C008614}"/>
              </a:ext>
            </a:extLst>
          </p:cNvPr>
          <p:cNvGrpSpPr/>
          <p:nvPr/>
        </p:nvGrpSpPr>
        <p:grpSpPr>
          <a:xfrm>
            <a:off x="2062481" y="975360"/>
            <a:ext cx="7863838" cy="1139563"/>
            <a:chOff x="2062481" y="975360"/>
            <a:chExt cx="7863838" cy="1139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FB6B11-D3A4-4CF8-89CA-F8978FA116C1}"/>
                </a:ext>
              </a:extLst>
            </p:cNvPr>
            <p:cNvGrpSpPr/>
            <p:nvPr/>
          </p:nvGrpSpPr>
          <p:grpSpPr>
            <a:xfrm>
              <a:off x="2062481" y="975360"/>
              <a:ext cx="7863838" cy="1139563"/>
              <a:chOff x="870148" y="1045704"/>
              <a:chExt cx="7863838" cy="113956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8E662F-E657-49EB-8E79-EEF3D68FBF2A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32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D7D7526-F846-4BD1-B0A9-0BF5760ED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D3EE97-0A59-4E56-9FBA-62FE9A2F2397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01E3E7A-D333-4125-A5BD-C601F9EE2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5B5DAC2-D9F9-4605-ACE8-A1B75B3335CA}"/>
                  </a:ext>
                </a:extLst>
              </p:cNvPr>
              <p:cNvSpPr/>
              <p:nvPr/>
            </p:nvSpPr>
            <p:spPr>
              <a:xfrm>
                <a:off x="7274303" y="1045704"/>
                <a:ext cx="1459683" cy="1002446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54F65-D8D4-4179-9699-D2E3F761DC0D}"/>
                </a:ext>
              </a:extLst>
            </p:cNvPr>
            <p:cNvSpPr txBox="1"/>
            <p:nvPr/>
          </p:nvSpPr>
          <p:spPr>
            <a:xfrm>
              <a:off x="3307610" y="11006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A04B0F-13AD-44B8-A63E-6DFA2E7F475F}"/>
                </a:ext>
              </a:extLst>
            </p:cNvPr>
            <p:cNvSpPr txBox="1"/>
            <p:nvPr/>
          </p:nvSpPr>
          <p:spPr>
            <a:xfrm>
              <a:off x="6446168" y="1161121"/>
              <a:ext cx="2253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4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362F4F-60A3-4A48-AE9F-8F3CCE730DE6}"/>
              </a:ext>
            </a:extLst>
          </p:cNvPr>
          <p:cNvGrpSpPr/>
          <p:nvPr/>
        </p:nvGrpSpPr>
        <p:grpSpPr>
          <a:xfrm>
            <a:off x="2062481" y="2573873"/>
            <a:ext cx="7904478" cy="1014250"/>
            <a:chOff x="2062481" y="2573873"/>
            <a:chExt cx="7904478" cy="1014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A42D3F1-C4B2-4DD4-81EC-52281652F4F2}"/>
                </a:ext>
              </a:extLst>
            </p:cNvPr>
            <p:cNvGrpSpPr/>
            <p:nvPr/>
          </p:nvGrpSpPr>
          <p:grpSpPr>
            <a:xfrm>
              <a:off x="2062481" y="2573873"/>
              <a:ext cx="7904478" cy="1014250"/>
              <a:chOff x="870148" y="1171017"/>
              <a:chExt cx="7904478" cy="10142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C34D22-D2D1-4F59-A8DF-428EB488F8B6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42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8FBA0CD-BABC-4D71-A8D6-07B829AA7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B04FD09-2A49-4C76-97B9-5DA5917FF265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5BD4B2D-6D1E-43CB-82AA-5C5A5856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17060EE6-BC06-48D0-81A6-F3E61B03E3DA}"/>
                  </a:ext>
                </a:extLst>
              </p:cNvPr>
              <p:cNvSpPr/>
              <p:nvPr/>
            </p:nvSpPr>
            <p:spPr>
              <a:xfrm>
                <a:off x="7189667" y="1171017"/>
                <a:ext cx="1584959" cy="877133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53280E-290D-493E-8137-5CC90D0225A1}"/>
                </a:ext>
              </a:extLst>
            </p:cNvPr>
            <p:cNvSpPr txBox="1"/>
            <p:nvPr/>
          </p:nvSpPr>
          <p:spPr>
            <a:xfrm>
              <a:off x="3307610" y="25738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F0FD56-7851-4DD9-A6E5-FBE1CA948581}"/>
                </a:ext>
              </a:extLst>
            </p:cNvPr>
            <p:cNvSpPr txBox="1"/>
            <p:nvPr/>
          </p:nvSpPr>
          <p:spPr>
            <a:xfrm>
              <a:off x="6374126" y="2634321"/>
              <a:ext cx="232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bớt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A16ECD-EEB0-43F0-A933-25354839BB88}"/>
              </a:ext>
            </a:extLst>
          </p:cNvPr>
          <p:cNvGrpSpPr/>
          <p:nvPr/>
        </p:nvGrpSpPr>
        <p:grpSpPr>
          <a:xfrm>
            <a:off x="2062481" y="3915583"/>
            <a:ext cx="8067038" cy="1068685"/>
            <a:chOff x="2062481" y="3915583"/>
            <a:chExt cx="8067038" cy="106868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D96AF3-DB26-4E1F-B935-1C0850FF3936}"/>
                </a:ext>
              </a:extLst>
            </p:cNvPr>
            <p:cNvGrpSpPr/>
            <p:nvPr/>
          </p:nvGrpSpPr>
          <p:grpSpPr>
            <a:xfrm>
              <a:off x="2062481" y="3915583"/>
              <a:ext cx="8067038" cy="1068685"/>
              <a:chOff x="870148" y="1116582"/>
              <a:chExt cx="8067038" cy="106868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7F914E-8CC7-49F1-8B78-61C37CFBD2AC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11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9EB434F-4D03-4F20-A5CC-200EA877E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22B483-81A2-45EE-A347-9D1C24471292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133E4EE-2393-4746-8DDF-D045FCBB3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772B5AB1-68C8-4F55-98BE-A2B883B0EE0C}"/>
                  </a:ext>
                </a:extLst>
              </p:cNvPr>
              <p:cNvSpPr/>
              <p:nvPr/>
            </p:nvSpPr>
            <p:spPr>
              <a:xfrm>
                <a:off x="7352227" y="1116582"/>
                <a:ext cx="1584959" cy="931568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FE36DF-420A-4326-8849-A9FE3C92105A}"/>
                </a:ext>
              </a:extLst>
            </p:cNvPr>
            <p:cNvSpPr txBox="1"/>
            <p:nvPr/>
          </p:nvSpPr>
          <p:spPr>
            <a:xfrm>
              <a:off x="3307610" y="3970018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D35F050-A29B-411D-964B-06AD520F5E8A}"/>
                </a:ext>
              </a:extLst>
            </p:cNvPr>
            <p:cNvSpPr txBox="1"/>
            <p:nvPr/>
          </p:nvSpPr>
          <p:spPr>
            <a:xfrm>
              <a:off x="6446168" y="4030466"/>
              <a:ext cx="260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thêm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FE76BC6-D2DD-4859-BBCE-A8B936597A48}"/>
              </a:ext>
            </a:extLst>
          </p:cNvPr>
          <p:cNvSpPr/>
          <p:nvPr/>
        </p:nvSpPr>
        <p:spPr>
          <a:xfrm>
            <a:off x="5388080" y="1362597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96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6D5757C-1BE1-4253-82EE-8F8522206973}"/>
              </a:ext>
            </a:extLst>
          </p:cNvPr>
          <p:cNvSpPr/>
          <p:nvPr/>
        </p:nvSpPr>
        <p:spPr>
          <a:xfrm>
            <a:off x="8803036" y="1499729"/>
            <a:ext cx="753821" cy="369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84DA85-71E7-459D-B287-4619EE5B58BC}"/>
              </a:ext>
            </a:extLst>
          </p:cNvPr>
          <p:cNvSpPr/>
          <p:nvPr/>
        </p:nvSpPr>
        <p:spPr>
          <a:xfrm>
            <a:off x="5376644" y="286419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24EF57F-FAED-4C00-93B9-CF8F1F8EEF5E}"/>
              </a:ext>
            </a:extLst>
          </p:cNvPr>
          <p:cNvSpPr/>
          <p:nvPr/>
        </p:nvSpPr>
        <p:spPr>
          <a:xfrm>
            <a:off x="8794506" y="2976244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AD1A10-EF30-4FA7-8A08-CD0D94D24440}"/>
              </a:ext>
            </a:extLst>
          </p:cNvPr>
          <p:cNvSpPr/>
          <p:nvPr/>
        </p:nvSpPr>
        <p:spPr>
          <a:xfrm>
            <a:off x="5376644" y="425466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E0086CD-D14D-403C-B6AF-7566BD5F12DE}"/>
              </a:ext>
            </a:extLst>
          </p:cNvPr>
          <p:cNvSpPr/>
          <p:nvPr/>
        </p:nvSpPr>
        <p:spPr>
          <a:xfrm>
            <a:off x="8991600" y="4382453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00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dùng 35m vải để may quần áo công nhân. Mỗi bộ quần áo công nhân hết 3m vải. Hỏi Rô-bốt có thể may được nhiều nhất bao nhiêu bộ quần áo công nhân và còn thừa mấy mét vải?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B4DCA2-900B-4CBB-9658-162E51A1B8F0}"/>
              </a:ext>
            </a:extLst>
          </p:cNvPr>
          <p:cNvSpPr txBox="1"/>
          <p:nvPr/>
        </p:nvSpPr>
        <p:spPr>
          <a:xfrm>
            <a:off x="2017911" y="192508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A6DC7B-0D3A-4503-90F9-0EEA2185D69C}"/>
              </a:ext>
            </a:extLst>
          </p:cNvPr>
          <p:cNvSpPr txBox="1"/>
          <p:nvPr/>
        </p:nvSpPr>
        <p:spPr>
          <a:xfrm>
            <a:off x="1013796" y="2506502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m: 1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2817E-4BBF-48C3-B06E-DE3264E2B9CE}"/>
              </a:ext>
            </a:extLst>
          </p:cNvPr>
          <p:cNvSpPr txBox="1"/>
          <p:nvPr/>
        </p:nvSpPr>
        <p:spPr>
          <a:xfrm>
            <a:off x="1001593" y="3167390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35 m: ….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287DA-2A9F-41CE-B225-168F2B9C98CF}"/>
              </a:ext>
            </a:extLst>
          </p:cNvPr>
          <p:cNvSpPr txBox="1"/>
          <p:nvPr/>
        </p:nvSpPr>
        <p:spPr>
          <a:xfrm>
            <a:off x="941097" y="3895767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Dư</a:t>
            </a:r>
            <a:r>
              <a:rPr lang="en-US" sz="2800" b="1" dirty="0">
                <a:solidFill>
                  <a:srgbClr val="002060"/>
                </a:solidFill>
              </a:rPr>
              <a:t>: …… </a:t>
            </a:r>
            <a:r>
              <a:rPr lang="en-US" sz="2800" b="1" dirty="0" err="1">
                <a:solidFill>
                  <a:srgbClr val="002060"/>
                </a:solidFill>
              </a:rPr>
              <a:t>mét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vải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1F00A0-AB71-4005-A132-45C95B9B060C}"/>
              </a:ext>
            </a:extLst>
          </p:cNvPr>
          <p:cNvSpPr txBox="1"/>
          <p:nvPr/>
        </p:nvSpPr>
        <p:spPr>
          <a:xfrm>
            <a:off x="7067431" y="1940092"/>
            <a:ext cx="196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E92C51-ACF1-4E72-B740-63CB66AAB7F7}"/>
              </a:ext>
            </a:extLst>
          </p:cNvPr>
          <p:cNvSpPr txBox="1"/>
          <p:nvPr/>
        </p:nvSpPr>
        <p:spPr>
          <a:xfrm>
            <a:off x="5890596" y="2536514"/>
            <a:ext cx="491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có 35 : 3 = 11 dư 2.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51E5FF-8375-4FD9-96CB-6D35F13CCCA7}"/>
              </a:ext>
            </a:extLst>
          </p:cNvPr>
          <p:cNvSpPr txBox="1"/>
          <p:nvPr/>
        </p:nvSpPr>
        <p:spPr>
          <a:xfrm>
            <a:off x="4846321" y="3182396"/>
            <a:ext cx="7236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ta có thể may được nhiều nhất 11 bộ quần áo và còn dư 2 mét vải.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9221A0-40AF-4621-A07C-867CA25EE8DA}"/>
              </a:ext>
            </a:extLst>
          </p:cNvPr>
          <p:cNvSpPr txBox="1"/>
          <p:nvPr/>
        </p:nvSpPr>
        <p:spPr>
          <a:xfrm>
            <a:off x="5720080" y="4280667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 ngày hội trồng cây, Việt trồng được 5 cây. Số cây Rô-bốt trồng được gấp 3 lần số cây của Việt. Hỏi cả hai bạn trồng được bao nhiêu cây?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 Box 158">
            <a:extLst>
              <a:ext uri="{FF2B5EF4-FFF2-40B4-BE49-F238E27FC236}">
                <a16:creationId xmlns:a16="http://schemas.microsoft.com/office/drawing/2014/main" id="{B1EBD1B9-8DE6-4F13-B6ED-A2CC2CF10F96}"/>
              </a:ext>
            </a:extLst>
          </p:cNvPr>
          <p:cNvSpPr txBox="1"/>
          <p:nvPr/>
        </p:nvSpPr>
        <p:spPr>
          <a:xfrm>
            <a:off x="846899" y="2740376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59">
            <a:extLst>
              <a:ext uri="{FF2B5EF4-FFF2-40B4-BE49-F238E27FC236}">
                <a16:creationId xmlns:a16="http://schemas.microsoft.com/office/drawing/2014/main" id="{F80A59AA-1892-4270-B38D-32DF7F6889DD}"/>
              </a:ext>
            </a:extLst>
          </p:cNvPr>
          <p:cNvSpPr txBox="1"/>
          <p:nvPr/>
        </p:nvSpPr>
        <p:spPr>
          <a:xfrm>
            <a:off x="231145" y="3297361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158">
            <a:extLst>
              <a:ext uri="{FF2B5EF4-FFF2-40B4-BE49-F238E27FC236}">
                <a16:creationId xmlns:a16="http://schemas.microsoft.com/office/drawing/2014/main" id="{6183663E-2F93-45F8-A961-BF7EF4E2FC45}"/>
              </a:ext>
            </a:extLst>
          </p:cNvPr>
          <p:cNvSpPr txBox="1"/>
          <p:nvPr/>
        </p:nvSpPr>
        <p:spPr>
          <a:xfrm>
            <a:off x="1796261" y="191336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0CF118-9209-46B4-BDD8-4583D6514558}"/>
              </a:ext>
            </a:extLst>
          </p:cNvPr>
          <p:cNvGrpSpPr/>
          <p:nvPr/>
        </p:nvGrpSpPr>
        <p:grpSpPr>
          <a:xfrm>
            <a:off x="1845039" y="2838288"/>
            <a:ext cx="1159833" cy="252572"/>
            <a:chOff x="3051544" y="3800176"/>
            <a:chExt cx="2147777" cy="18267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45F7AB-AFFC-428D-83D4-051657BB101C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F72D44-8E1D-40DB-B1EB-DB93C447E25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95A537-A947-4BC2-BA81-9FFCA910E5A3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B1652F-5338-4AAB-952C-D0B95E2E91CC}"/>
              </a:ext>
            </a:extLst>
          </p:cNvPr>
          <p:cNvGrpSpPr/>
          <p:nvPr/>
        </p:nvGrpSpPr>
        <p:grpSpPr>
          <a:xfrm>
            <a:off x="1834764" y="3523573"/>
            <a:ext cx="3156983" cy="182679"/>
            <a:chOff x="3040911" y="3800176"/>
            <a:chExt cx="3156983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0C66610-0FA2-409E-9AE7-BD5B3A1C4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78DA94-F3EA-4F32-B6AB-942C8A0980E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F57060-E82E-4A88-912F-45CA521763F4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91DE5E-0163-4BFF-9FA8-73DBE55B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722C16-5455-42E9-93EF-3125C5B1FBD7}"/>
              </a:ext>
            </a:extLst>
          </p:cNvPr>
          <p:cNvSpPr txBox="1"/>
          <p:nvPr/>
        </p:nvSpPr>
        <p:spPr>
          <a:xfrm>
            <a:off x="1893990" y="2496952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4E5A0F-6929-4947-B421-A23D1E05413C}"/>
              </a:ext>
            </a:extLst>
          </p:cNvPr>
          <p:cNvCxnSpPr>
            <a:cxnSpLocks/>
          </p:cNvCxnSpPr>
          <p:nvPr/>
        </p:nvCxnSpPr>
        <p:spPr>
          <a:xfrm>
            <a:off x="1845038" y="295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18B93F-F9C1-489A-8D7F-F8D532F03B5B}"/>
              </a:ext>
            </a:extLst>
          </p:cNvPr>
          <p:cNvCxnSpPr>
            <a:cxnSpLocks/>
          </p:cNvCxnSpPr>
          <p:nvPr/>
        </p:nvCxnSpPr>
        <p:spPr>
          <a:xfrm>
            <a:off x="3004872" y="3003855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3416AFBA-AF73-42C3-8935-AF183A5D588A}"/>
              </a:ext>
            </a:extLst>
          </p:cNvPr>
          <p:cNvSpPr/>
          <p:nvPr/>
        </p:nvSpPr>
        <p:spPr>
          <a:xfrm rot="10800000">
            <a:off x="4931688" y="2737548"/>
            <a:ext cx="433499" cy="110273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5300C5-0699-496E-B178-E3C1FA316680}"/>
              </a:ext>
            </a:extLst>
          </p:cNvPr>
          <p:cNvSpPr txBox="1"/>
          <p:nvPr/>
        </p:nvSpPr>
        <p:spPr>
          <a:xfrm>
            <a:off x="5315220" y="2938438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15A86F-48D4-405C-B3AF-5C457A118908}"/>
              </a:ext>
            </a:extLst>
          </p:cNvPr>
          <p:cNvCxnSpPr>
            <a:cxnSpLocks/>
          </p:cNvCxnSpPr>
          <p:nvPr/>
        </p:nvCxnSpPr>
        <p:spPr>
          <a:xfrm>
            <a:off x="3004872" y="3523573"/>
            <a:ext cx="0" cy="1826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B2D1592-D958-4A4B-B6C0-EA837C87AD00}"/>
              </a:ext>
            </a:extLst>
          </p:cNvPr>
          <p:cNvSpPr txBox="1"/>
          <p:nvPr/>
        </p:nvSpPr>
        <p:spPr>
          <a:xfrm>
            <a:off x="6726804" y="197373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A4C825-C723-491C-9903-5B2254DA1754}"/>
              </a:ext>
            </a:extLst>
          </p:cNvPr>
          <p:cNvSpPr txBox="1"/>
          <p:nvPr/>
        </p:nvSpPr>
        <p:spPr>
          <a:xfrm>
            <a:off x="6335972" y="2574036"/>
            <a:ext cx="58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mà Rô - bốt đã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95E4BB-5534-4754-90A3-244C61FDF7E3}"/>
              </a:ext>
            </a:extLst>
          </p:cNvPr>
          <p:cNvSpPr txBox="1"/>
          <p:nvPr/>
        </p:nvSpPr>
        <p:spPr>
          <a:xfrm>
            <a:off x="6555765" y="307714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x 3 = 15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11E23C-9CEF-4937-97AF-88C80F341534}"/>
              </a:ext>
            </a:extLst>
          </p:cNvPr>
          <p:cNvSpPr txBox="1"/>
          <p:nvPr/>
        </p:nvSpPr>
        <p:spPr>
          <a:xfrm>
            <a:off x="6201149" y="3675605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hai bạn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6E6130-B4C9-4E59-8A0C-679B94844592}"/>
              </a:ext>
            </a:extLst>
          </p:cNvPr>
          <p:cNvSpPr txBox="1"/>
          <p:nvPr/>
        </p:nvSpPr>
        <p:spPr>
          <a:xfrm>
            <a:off x="6201149" y="416880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+ 15 = 20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CE6BA5-AF87-4286-82BA-93D5AAC1490F}"/>
              </a:ext>
            </a:extLst>
          </p:cNvPr>
          <p:cNvSpPr txBox="1"/>
          <p:nvPr/>
        </p:nvSpPr>
        <p:spPr>
          <a:xfrm>
            <a:off x="6726804" y="477717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20 cây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0" grpId="0"/>
      <p:bldP spid="43" grpId="0" animBg="1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344</Words>
  <Application>Microsoft Office PowerPoint</Application>
  <PresentationFormat>Widescreen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等线</vt:lpstr>
      <vt:lpstr>ITC Avant Garde Std Bk</vt:lpstr>
      <vt:lpstr>Source Han Sans CN Medium</vt:lpstr>
      <vt:lpstr>Times New Roman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2022-08-25T07:39:46Z</dcterms:created>
  <dcterms:modified xsi:type="dcterms:W3CDTF">2022-11-23T05:14:23Z</dcterms:modified>
</cp:coreProperties>
</file>