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706" r:id="rId4"/>
  </p:sldMasterIdLst>
  <p:notesMasterIdLst>
    <p:notesMasterId r:id="rId22"/>
  </p:notesMasterIdLst>
  <p:handoutMasterIdLst>
    <p:handoutMasterId r:id="rId23"/>
  </p:handoutMasterIdLst>
  <p:sldIdLst>
    <p:sldId id="403" r:id="rId5"/>
    <p:sldId id="257" r:id="rId6"/>
    <p:sldId id="258" r:id="rId7"/>
    <p:sldId id="259" r:id="rId8"/>
    <p:sldId id="260" r:id="rId9"/>
    <p:sldId id="408" r:id="rId10"/>
    <p:sldId id="406" r:id="rId11"/>
    <p:sldId id="296" r:id="rId12"/>
    <p:sldId id="873" r:id="rId13"/>
    <p:sldId id="876" r:id="rId14"/>
    <p:sldId id="407" r:id="rId15"/>
    <p:sldId id="409" r:id="rId16"/>
    <p:sldId id="396" r:id="rId17"/>
    <p:sldId id="410" r:id="rId18"/>
    <p:sldId id="262" r:id="rId19"/>
    <p:sldId id="297" r:id="rId20"/>
    <p:sldId id="28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3" autoAdjust="0"/>
    <p:restoredTop sz="85020" autoAdjust="0"/>
  </p:normalViewPr>
  <p:slideViewPr>
    <p:cSldViewPr snapToGrid="0">
      <p:cViewPr varScale="1">
        <p:scale>
          <a:sx n="62" d="100"/>
          <a:sy n="62" d="100"/>
        </p:scale>
        <p:origin x="112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040A808-433A-463C-8BDD-4453E21547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A78B9B-8090-48BC-AEEF-74B1D63917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A7CEEB-42AC-4E78-8AAC-9CA4197C2FDA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4851B5-D09F-4AA5-BE96-389CDD5347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E84F8F-6C37-4CA5-92B3-765B799F2C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D4BA36-6CE6-4D6C-B0AD-57BDDDCD4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96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11531-5DFA-4CDE-A90E-D74A928FD5D2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77C4A-B046-490F-BE92-806857DFC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72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303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405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altLang="zh-CN" dirty="0"/>
              <a:t>GV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yêu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kỳ</a:t>
            </a:r>
            <a:r>
              <a:rPr lang="en-US" altLang="zh-CN" baseline="0" dirty="0"/>
              <a:t>.</a:t>
            </a:r>
          </a:p>
          <a:p>
            <a:pPr marL="0" indent="0">
              <a:buNone/>
            </a:pPr>
            <a:r>
              <a:rPr lang="en-US" altLang="zh-CN" baseline="0" dirty="0" err="1"/>
              <a:t>Mỗi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ra 1 </a:t>
            </a:r>
            <a:r>
              <a:rPr lang="en-US" altLang="zh-CN" baseline="0" dirty="0" err="1"/>
              <a:t>phép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tính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nhanh</a:t>
            </a:r>
            <a:r>
              <a:rPr lang="en-US" altLang="zh-CN" baseline="0" dirty="0"/>
              <a:t>, </a:t>
            </a:r>
          </a:p>
          <a:p>
            <a:pPr marL="0" indent="0">
              <a:buNone/>
            </a:pP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phép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tính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quả</a:t>
            </a:r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12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303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310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148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347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044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3.xml"/><Relationship Id="rId5" Type="http://schemas.openxmlformats.org/officeDocument/2006/relationships/slide" Target="../slides/slide15.xml"/><Relationship Id="rId4" Type="http://schemas.openxmlformats.org/officeDocument/2006/relationships/slide" Target="../slides/slide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Picture 1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1A53F03-4498-4949-B4AE-869077210F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9177" y="214034"/>
            <a:ext cx="1010608" cy="101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0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007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689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342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070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954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25800" y="1470417"/>
            <a:ext cx="734040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96600" y="4893379"/>
            <a:ext cx="5398800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87336" y="5133935"/>
            <a:ext cx="2497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27311" y="5883038"/>
            <a:ext cx="3695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22271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12866" y="2114500"/>
            <a:ext cx="4322800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12866" y="3657767"/>
            <a:ext cx="49832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33717" y="2114500"/>
            <a:ext cx="2281600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570095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11601" y="1761600"/>
            <a:ext cx="9768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3700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90600" y="3995829"/>
            <a:ext cx="3861200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35001" y="3259433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41926" y="3991664"/>
            <a:ext cx="3864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88126" y="3255267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4467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3601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71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8201" y="2351000"/>
            <a:ext cx="7975600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64006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12601" y="3731233"/>
            <a:ext cx="6366800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303801" y="2184667"/>
            <a:ext cx="5584400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44920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11700" y="954400"/>
            <a:ext cx="6231600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2804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50967" y="966000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80408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91208" y="3479400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5601" y="2528300"/>
            <a:ext cx="8400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43422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54221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48745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306436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16658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701169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69450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8024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7621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986208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4316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5378" y="289310"/>
            <a:ext cx="11218568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9565" y="4259000"/>
            <a:ext cx="2854000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5164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677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12965" y="3528800"/>
            <a:ext cx="19636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852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30866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7077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6577" y="3182438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8616" y="289315"/>
            <a:ext cx="6295860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33143" y="5624971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45183" y="2731848"/>
            <a:ext cx="6295860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023252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20459" y="5520399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125983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7655" y="179664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81428" y="232600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72650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7498" y="245433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5727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41696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4189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28247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26513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105175" y="248641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442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5177" y="250245"/>
            <a:ext cx="11585816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108700" y="1198525"/>
            <a:ext cx="5519700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108700" y="2063905"/>
            <a:ext cx="5519700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2132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1754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28149" y="211888"/>
            <a:ext cx="16389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rId5" action="ppaction://hlinksldjump"/>
          </p:cNvPr>
          <p:cNvSpPr txBox="1"/>
          <p:nvPr/>
        </p:nvSpPr>
        <p:spPr>
          <a:xfrm>
            <a:off x="830998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20620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850" y="557126"/>
            <a:ext cx="1579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4893651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31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7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12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5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9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7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49DFC4-FDED-4B41-982D-8052FC63661B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79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44885" cy="16250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625718" y="279483"/>
            <a:ext cx="497764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单击此处添加文字标题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2" y="977109"/>
            <a:ext cx="12191999" cy="5593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98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135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989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286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017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967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71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32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31.xml"/><Relationship Id="rId9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/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8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9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0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321" name="Picture 320" descr="Shape&#10;&#10;Description automatically generated with medium confidence">
            <a:extLst>
              <a:ext uri="{FF2B5EF4-FFF2-40B4-BE49-F238E27FC236}">
                <a16:creationId xmlns:a16="http://schemas.microsoft.com/office/drawing/2014/main" id="{F995D3A4-C10D-4CB4-9EC0-A5129ABC491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9177" y="214034"/>
            <a:ext cx="1010608" cy="101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4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ED850D68-9E1C-4271-9A06-D4FF531DB54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9177" y="214034"/>
            <a:ext cx="1010608" cy="101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84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50542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9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1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3586A60-5874-4941-8CFC-C608DDD44C7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234" y="245298"/>
            <a:ext cx="1136492" cy="113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01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emf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emf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9.wdp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6.wdp"/><Relationship Id="rId12" Type="http://schemas.openxmlformats.org/officeDocument/2006/relationships/image" Target="../media/image48.png"/><Relationship Id="rId17" Type="http://schemas.microsoft.com/office/2007/relationships/hdphoto" Target="../media/hdphoto11.wdp"/><Relationship Id="rId2" Type="http://schemas.openxmlformats.org/officeDocument/2006/relationships/audio" Target="../media/media5.mp3"/><Relationship Id="rId16" Type="http://schemas.openxmlformats.org/officeDocument/2006/relationships/image" Target="../media/image50.png"/><Relationship Id="rId1" Type="http://schemas.microsoft.com/office/2007/relationships/media" Target="../media/media5.mp3"/><Relationship Id="rId6" Type="http://schemas.openxmlformats.org/officeDocument/2006/relationships/image" Target="../media/image45.png"/><Relationship Id="rId11" Type="http://schemas.microsoft.com/office/2007/relationships/hdphoto" Target="../media/hdphoto8.wdp"/><Relationship Id="rId5" Type="http://schemas.openxmlformats.org/officeDocument/2006/relationships/image" Target="../media/image44.png"/><Relationship Id="rId15" Type="http://schemas.microsoft.com/office/2007/relationships/hdphoto" Target="../media/hdphoto10.wdp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12.xml"/><Relationship Id="rId9" Type="http://schemas.microsoft.com/office/2007/relationships/hdphoto" Target="../media/hdphoto7.wdp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0.png"/><Relationship Id="rId1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18.png"/><Relationship Id="rId18" Type="http://schemas.openxmlformats.org/officeDocument/2006/relationships/image" Target="../media/image20.png"/><Relationship Id="rId3" Type="http://schemas.openxmlformats.org/officeDocument/2006/relationships/audio" Target="NULL" TargetMode="External"/><Relationship Id="rId21" Type="http://schemas.openxmlformats.org/officeDocument/2006/relationships/image" Target="../media/image22.png"/><Relationship Id="rId7" Type="http://schemas.openxmlformats.org/officeDocument/2006/relationships/slideLayout" Target="../slideLayouts/slideLayout4.xml"/><Relationship Id="rId12" Type="http://schemas.openxmlformats.org/officeDocument/2006/relationships/slide" Target="slide3.xml"/><Relationship Id="rId17" Type="http://schemas.openxmlformats.org/officeDocument/2006/relationships/slide" Target="slide4.xml"/><Relationship Id="rId25" Type="http://schemas.openxmlformats.org/officeDocument/2006/relationships/slide" Target="slide6.xml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hdphoto" Target="../media/hdphoto1.wdp"/><Relationship Id="rId24" Type="http://schemas.openxmlformats.org/officeDocument/2006/relationships/image" Target="../media/image24.png"/><Relationship Id="rId5" Type="http://schemas.microsoft.com/office/2007/relationships/media" Target="../media/media3.mp3"/><Relationship Id="rId15" Type="http://schemas.openxmlformats.org/officeDocument/2006/relationships/image" Target="../media/image19.png"/><Relationship Id="rId23" Type="http://schemas.openxmlformats.org/officeDocument/2006/relationships/image" Target="../media/image23.png"/><Relationship Id="rId10" Type="http://schemas.openxmlformats.org/officeDocument/2006/relationships/image" Target="../media/image17.png"/><Relationship Id="rId19" Type="http://schemas.openxmlformats.org/officeDocument/2006/relationships/image" Target="../media/image21.png"/><Relationship Id="rId4" Type="http://schemas.microsoft.com/office/2007/relationships/media" Target="../media/media2.mp3"/><Relationship Id="rId9" Type="http://schemas.openxmlformats.org/officeDocument/2006/relationships/slide" Target="slide5.xml"/><Relationship Id="rId14" Type="http://schemas.microsoft.com/office/2007/relationships/hdphoto" Target="../media/hdphoto2.wdp"/><Relationship Id="rId22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slide" Target="slide2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slide" Target="slide2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slide" Target="slide2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emf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E7E4E9B-F008-474D-9258-2FCBA5A14260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1347817" y="733353"/>
            <a:chExt cx="9288099" cy="367280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C503FCB-B251-4126-A1B5-F7F96F70600F}"/>
                </a:ext>
              </a:extLst>
            </p:cNvPr>
            <p:cNvGrpSpPr/>
            <p:nvPr/>
          </p:nvGrpSpPr>
          <p:grpSpPr>
            <a:xfrm>
              <a:off x="1347817" y="733353"/>
              <a:ext cx="9288099" cy="3672809"/>
              <a:chOff x="910" y="3356"/>
              <a:chExt cx="7234" cy="4494"/>
            </a:xfrm>
          </p:grpSpPr>
          <p:pic>
            <p:nvPicPr>
              <p:cNvPr id="14" name="图片 1">
                <a:extLst>
                  <a:ext uri="{FF2B5EF4-FFF2-40B4-BE49-F238E27FC236}">
                    <a16:creationId xmlns:a16="http://schemas.microsoft.com/office/drawing/2014/main" id="{F7F339A5-DE89-4F53-AEAD-19F5A48432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r="55763"/>
              <a:stretch>
                <a:fillRect/>
              </a:stretch>
            </p:blipFill>
            <p:spPr>
              <a:xfrm>
                <a:off x="910" y="3356"/>
                <a:ext cx="3665" cy="4495"/>
              </a:xfrm>
              <a:prstGeom prst="rect">
                <a:avLst/>
              </a:prstGeom>
            </p:spPr>
          </p:pic>
          <p:pic>
            <p:nvPicPr>
              <p:cNvPr id="15" name="图片 1">
                <a:extLst>
                  <a:ext uri="{FF2B5EF4-FFF2-40B4-BE49-F238E27FC236}">
                    <a16:creationId xmlns:a16="http://schemas.microsoft.com/office/drawing/2014/main" id="{786774F9-083F-46DB-B6EC-8FDAC238F9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r="55763"/>
              <a:stretch>
                <a:fillRect/>
              </a:stretch>
            </p:blipFill>
            <p:spPr>
              <a:xfrm flipH="1">
                <a:off x="4480" y="3356"/>
                <a:ext cx="3665" cy="4495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9D97273-EA26-4B75-992E-E45275B6E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94108" y="1394509"/>
              <a:ext cx="7049855" cy="16411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765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xmlns="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B040316F-6C4C-4028-B3DE-61EC906B5E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47096" y="3520751"/>
            <a:ext cx="2094608" cy="336531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C15BB3B-9281-432E-98EC-8307B9EE92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08" y="929852"/>
            <a:ext cx="10631107" cy="447531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95A2801-DC7D-4E7B-B4F3-F7389BE60B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807" y="5598017"/>
            <a:ext cx="4138334" cy="64041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2053C12-58CA-47E7-ABBF-F29040711B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279" y="5598017"/>
            <a:ext cx="4138334" cy="6404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22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C503FCB-B251-4126-A1B5-F7F96F70600F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910" y="3356"/>
            <a:chExt cx="7234" cy="4494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F7F339A5-DE89-4F53-AEAD-19F5A4843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>
              <a:off x="910" y="3356"/>
              <a:ext cx="3665" cy="4495"/>
            </a:xfrm>
            <a:prstGeom prst="rect">
              <a:avLst/>
            </a:prstGeom>
          </p:spPr>
        </p:pic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id="{786774F9-083F-46DB-B6EC-8FDAC238F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 flipH="1">
              <a:off x="4480" y="3356"/>
              <a:ext cx="3665" cy="449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55A67DA-671F-472E-835C-8AFB9CA6EA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1038" y="1371964"/>
            <a:ext cx="726096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4766484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3683106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Số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7906735-6767-4EAD-9834-11AF2AADA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037" y="2148522"/>
            <a:ext cx="4424970" cy="20678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B14AD0-CA1E-42D0-BAB1-04E2BA79E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5995" y="2124075"/>
            <a:ext cx="4467824" cy="20678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6DF81D-6266-41F1-A7B5-BF0FE5DF1D29}"/>
              </a:ext>
            </a:extLst>
          </p:cNvPr>
          <p:cNvSpPr txBox="1"/>
          <p:nvPr/>
        </p:nvSpPr>
        <p:spPr>
          <a:xfrm>
            <a:off x="4355204" y="4325102"/>
            <a:ext cx="4212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1 cm = 10 mm</a:t>
            </a:r>
          </a:p>
        </p:txBody>
      </p:sp>
      <p:sp>
        <p:nvSpPr>
          <p:cNvPr id="103" name="Google Shape;4394;p6">
            <a:extLst>
              <a:ext uri="{FF2B5EF4-FFF2-40B4-BE49-F238E27FC236}">
                <a16:creationId xmlns:a16="http://schemas.microsoft.com/office/drawing/2014/main" id="{3118A3CD-596B-4D09-96A5-6F9C61B629D3}"/>
              </a:ext>
            </a:extLst>
          </p:cNvPr>
          <p:cNvSpPr/>
          <p:nvPr/>
        </p:nvSpPr>
        <p:spPr>
          <a:xfrm>
            <a:off x="1760939" y="2302751"/>
            <a:ext cx="814993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20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4" name="Google Shape;4394;p6">
            <a:extLst>
              <a:ext uri="{FF2B5EF4-FFF2-40B4-BE49-F238E27FC236}">
                <a16:creationId xmlns:a16="http://schemas.microsoft.com/office/drawing/2014/main" id="{518D4315-1E30-4BB6-8800-3F3E0CC6CE7B}"/>
              </a:ext>
            </a:extLst>
          </p:cNvPr>
          <p:cNvSpPr/>
          <p:nvPr/>
        </p:nvSpPr>
        <p:spPr>
          <a:xfrm>
            <a:off x="7668678" y="2229802"/>
            <a:ext cx="898571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30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64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3" grpId="0" animBg="1"/>
      <p:bldP spid="10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4766484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3683106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Số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115" name="Google Shape;4392;p6">
            <a:extLst>
              <a:ext uri="{FF2B5EF4-FFF2-40B4-BE49-F238E27FC236}">
                <a16:creationId xmlns:a16="http://schemas.microsoft.com/office/drawing/2014/main" id="{7399E54D-B67E-4C64-A954-D06264BFD9FF}"/>
              </a:ext>
            </a:extLst>
          </p:cNvPr>
          <p:cNvGrpSpPr/>
          <p:nvPr/>
        </p:nvGrpSpPr>
        <p:grpSpPr>
          <a:xfrm>
            <a:off x="573464" y="2092191"/>
            <a:ext cx="11869495" cy="1815841"/>
            <a:chOff x="2414970" y="2609408"/>
            <a:chExt cx="9427731" cy="1815841"/>
          </a:xfrm>
        </p:grpSpPr>
        <p:sp>
          <p:nvSpPr>
            <p:cNvPr id="116" name="Google Shape;4393;p6">
              <a:extLst>
                <a:ext uri="{FF2B5EF4-FFF2-40B4-BE49-F238E27FC236}">
                  <a16:creationId xmlns:a16="http://schemas.microsoft.com/office/drawing/2014/main" id="{BEBF5BA8-5600-4E64-A3AC-B4B6DAE2551E}"/>
                </a:ext>
              </a:extLst>
            </p:cNvPr>
            <p:cNvSpPr txBox="1"/>
            <p:nvPr/>
          </p:nvSpPr>
          <p:spPr>
            <a:xfrm>
              <a:off x="2414970" y="2609408"/>
              <a:ext cx="9427731" cy="18158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 cm =           mm; 	        10 mm =           cm; 	    6 </a:t>
              </a:r>
              <a:r>
                <a:rPr lang="en-US" sz="2800" b="1" kern="0" dirty="0">
                  <a:solidFill>
                    <a:prstClr val="black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 =            mm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 m =              </a:t>
              </a:r>
              <a:r>
                <a:rPr lang="en-US" sz="2800" b="1" kern="0" dirty="0">
                  <a:solidFill>
                    <a:prstClr val="black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; 	   1 000 mm =           m ; 	    2 cm =           mm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" name="Google Shape;4394;p6">
              <a:extLst>
                <a:ext uri="{FF2B5EF4-FFF2-40B4-BE49-F238E27FC236}">
                  <a16:creationId xmlns:a16="http://schemas.microsoft.com/office/drawing/2014/main" id="{CD481D58-C91D-4D2C-AD32-0F9D7D906806}"/>
                </a:ext>
              </a:extLst>
            </p:cNvPr>
            <p:cNvSpPr/>
            <p:nvPr/>
          </p:nvSpPr>
          <p:spPr>
            <a:xfrm>
              <a:off x="3279203" y="2800981"/>
              <a:ext cx="566862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20" name="Google Shape;4395;p6">
              <a:extLst>
                <a:ext uri="{FF2B5EF4-FFF2-40B4-BE49-F238E27FC236}">
                  <a16:creationId xmlns:a16="http://schemas.microsoft.com/office/drawing/2014/main" id="{662C4EB4-3DA2-4960-8330-CD436F9B2E95}"/>
                </a:ext>
              </a:extLst>
            </p:cNvPr>
            <p:cNvSpPr/>
            <p:nvPr/>
          </p:nvSpPr>
          <p:spPr>
            <a:xfrm>
              <a:off x="3145856" y="3692603"/>
              <a:ext cx="841925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21" name="Google Shape;4396;p6">
              <a:extLst>
                <a:ext uri="{FF2B5EF4-FFF2-40B4-BE49-F238E27FC236}">
                  <a16:creationId xmlns:a16="http://schemas.microsoft.com/office/drawing/2014/main" id="{FDD49E55-D49D-477D-B3A3-9E4573B2762F}"/>
                </a:ext>
              </a:extLst>
            </p:cNvPr>
            <p:cNvSpPr/>
            <p:nvPr/>
          </p:nvSpPr>
          <p:spPr>
            <a:xfrm>
              <a:off x="6264086" y="2833669"/>
              <a:ext cx="558005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22" name="Google Shape;4397;p6">
              <a:extLst>
                <a:ext uri="{FF2B5EF4-FFF2-40B4-BE49-F238E27FC236}">
                  <a16:creationId xmlns:a16="http://schemas.microsoft.com/office/drawing/2014/main" id="{FD58D975-2732-4151-B001-B6011DE99DEF}"/>
                </a:ext>
              </a:extLst>
            </p:cNvPr>
            <p:cNvSpPr/>
            <p:nvPr/>
          </p:nvSpPr>
          <p:spPr>
            <a:xfrm>
              <a:off x="6290657" y="3696217"/>
              <a:ext cx="611148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23" name="Google Shape;4398;p6">
              <a:extLst>
                <a:ext uri="{FF2B5EF4-FFF2-40B4-BE49-F238E27FC236}">
                  <a16:creationId xmlns:a16="http://schemas.microsoft.com/office/drawing/2014/main" id="{F75401EE-363B-4249-8C19-38F674B4CB2A}"/>
                </a:ext>
              </a:extLst>
            </p:cNvPr>
            <p:cNvSpPr/>
            <p:nvPr/>
          </p:nvSpPr>
          <p:spPr>
            <a:xfrm>
              <a:off x="8616572" y="2841280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24" name="Google Shape;4399;p6">
              <a:extLst>
                <a:ext uri="{FF2B5EF4-FFF2-40B4-BE49-F238E27FC236}">
                  <a16:creationId xmlns:a16="http://schemas.microsoft.com/office/drawing/2014/main" id="{208B951D-5C27-47FB-B515-029E7887290C}"/>
                </a:ext>
              </a:extLst>
            </p:cNvPr>
            <p:cNvSpPr/>
            <p:nvPr/>
          </p:nvSpPr>
          <p:spPr>
            <a:xfrm>
              <a:off x="8628962" y="3738094"/>
              <a:ext cx="648519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90C9B66-CDE5-4A4F-A2C0-D9E7C5B812F0}"/>
              </a:ext>
            </a:extLst>
          </p:cNvPr>
          <p:cNvSpPr txBox="1"/>
          <p:nvPr/>
        </p:nvSpPr>
        <p:spPr>
          <a:xfrm>
            <a:off x="170841" y="2422436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0192128-29B7-4F61-9ED5-EE52DEC2FDA0}"/>
              </a:ext>
            </a:extLst>
          </p:cNvPr>
          <p:cNvSpPr txBox="1"/>
          <p:nvPr/>
        </p:nvSpPr>
        <p:spPr>
          <a:xfrm>
            <a:off x="3529521" y="2421181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2B7CBA3-8426-4861-8299-C6EC39CD9437}"/>
              </a:ext>
            </a:extLst>
          </p:cNvPr>
          <p:cNvSpPr txBox="1"/>
          <p:nvPr/>
        </p:nvSpPr>
        <p:spPr>
          <a:xfrm>
            <a:off x="6862689" y="2400134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c)</a:t>
            </a:r>
          </a:p>
        </p:txBody>
      </p:sp>
      <p:sp>
        <p:nvSpPr>
          <p:cNvPr id="97" name="Google Shape;4394;p6">
            <a:extLst>
              <a:ext uri="{FF2B5EF4-FFF2-40B4-BE49-F238E27FC236}">
                <a16:creationId xmlns:a16="http://schemas.microsoft.com/office/drawing/2014/main" id="{8B8813F5-D738-4830-A938-B4634F18C876}"/>
              </a:ext>
            </a:extLst>
          </p:cNvPr>
          <p:cNvSpPr/>
          <p:nvPr/>
        </p:nvSpPr>
        <p:spPr>
          <a:xfrm>
            <a:off x="1651497" y="2301760"/>
            <a:ext cx="779470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98" name="Google Shape;4394;p6">
            <a:extLst>
              <a:ext uri="{FF2B5EF4-FFF2-40B4-BE49-F238E27FC236}">
                <a16:creationId xmlns:a16="http://schemas.microsoft.com/office/drawing/2014/main" id="{21DAEFEE-A36B-4673-902E-1E69AD6D46FB}"/>
              </a:ext>
            </a:extLst>
          </p:cNvPr>
          <p:cNvSpPr/>
          <p:nvPr/>
        </p:nvSpPr>
        <p:spPr>
          <a:xfrm>
            <a:off x="1493121" y="3164234"/>
            <a:ext cx="1082812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1 000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99" name="Google Shape;4394;p6">
            <a:extLst>
              <a:ext uri="{FF2B5EF4-FFF2-40B4-BE49-F238E27FC236}">
                <a16:creationId xmlns:a16="http://schemas.microsoft.com/office/drawing/2014/main" id="{B022A204-B84E-4C52-8344-6D4F9FDD90E0}"/>
              </a:ext>
            </a:extLst>
          </p:cNvPr>
          <p:cNvSpPr/>
          <p:nvPr/>
        </p:nvSpPr>
        <p:spPr>
          <a:xfrm>
            <a:off x="5384891" y="2297378"/>
            <a:ext cx="759432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0" name="Google Shape;4394;p6">
            <a:extLst>
              <a:ext uri="{FF2B5EF4-FFF2-40B4-BE49-F238E27FC236}">
                <a16:creationId xmlns:a16="http://schemas.microsoft.com/office/drawing/2014/main" id="{053EEE78-9F65-4EB4-AE8B-C3CD20197B74}"/>
              </a:ext>
            </a:extLst>
          </p:cNvPr>
          <p:cNvSpPr/>
          <p:nvPr/>
        </p:nvSpPr>
        <p:spPr>
          <a:xfrm>
            <a:off x="5464098" y="3164621"/>
            <a:ext cx="758282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1" name="Google Shape;4394;p6">
            <a:extLst>
              <a:ext uri="{FF2B5EF4-FFF2-40B4-BE49-F238E27FC236}">
                <a16:creationId xmlns:a16="http://schemas.microsoft.com/office/drawing/2014/main" id="{2762A2A5-AE43-4DDC-8E1B-C6895E7FF33D}"/>
              </a:ext>
            </a:extLst>
          </p:cNvPr>
          <p:cNvSpPr/>
          <p:nvPr/>
        </p:nvSpPr>
        <p:spPr>
          <a:xfrm>
            <a:off x="8377785" y="2335243"/>
            <a:ext cx="898571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60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2" name="Google Shape;4394;p6">
            <a:extLst>
              <a:ext uri="{FF2B5EF4-FFF2-40B4-BE49-F238E27FC236}">
                <a16:creationId xmlns:a16="http://schemas.microsoft.com/office/drawing/2014/main" id="{C9BB1933-3236-4552-92AB-9A48C432E440}"/>
              </a:ext>
            </a:extLst>
          </p:cNvPr>
          <p:cNvSpPr/>
          <p:nvPr/>
        </p:nvSpPr>
        <p:spPr>
          <a:xfrm>
            <a:off x="8412883" y="3213946"/>
            <a:ext cx="798025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20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4" grpId="0"/>
      <p:bldP spid="95" grpId="0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7178156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3683106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FFFFFF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Bạn nào dài hơn?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7C2FA08-0608-4876-8F3C-37E30DFAC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118" y="1066973"/>
            <a:ext cx="6118368" cy="3212692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E22BD0EC-BC8B-471F-9A04-5A18A023EB44}"/>
              </a:ext>
            </a:extLst>
          </p:cNvPr>
          <p:cNvSpPr txBox="1"/>
          <p:nvPr/>
        </p:nvSpPr>
        <p:spPr>
          <a:xfrm>
            <a:off x="3779622" y="4362012"/>
            <a:ext cx="4212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3 cm = 30 mm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F65607-F593-4096-9D53-1BA055654F0D}"/>
              </a:ext>
            </a:extLst>
          </p:cNvPr>
          <p:cNvSpPr txBox="1"/>
          <p:nvPr/>
        </p:nvSpPr>
        <p:spPr>
          <a:xfrm>
            <a:off x="7159053" y="4383323"/>
            <a:ext cx="3281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&gt; 3 m </a:t>
            </a:r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A28F0930-C03A-4419-8037-8AB3D738A312}"/>
              </a:ext>
            </a:extLst>
          </p:cNvPr>
          <p:cNvSpPr txBox="1"/>
          <p:nvPr/>
        </p:nvSpPr>
        <p:spPr>
          <a:xfrm>
            <a:off x="3169018" y="4915593"/>
            <a:ext cx="7274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bạn Kiến dài hơn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04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8" grpId="0"/>
      <p:bldP spid="10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EBD6E2-25DC-4772-B0EA-F2A12E87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066" y="2263914"/>
            <a:ext cx="7955869" cy="1804000"/>
          </a:xfrm>
        </p:spPr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ounded Rectangle 1">
            <a:extLst>
              <a:ext uri="{FF2B5EF4-FFF2-40B4-BE49-F238E27FC236}">
                <a16:creationId xmlns:a16="http://schemas.microsoft.com/office/drawing/2014/main" id="{77069E69-18D1-4899-BCD6-041F0E97CCEC}"/>
              </a:ext>
            </a:extLst>
          </p:cNvPr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ysClr val="window" lastClr="FFFFFF">
              <a:alpha val="98000"/>
            </a:sysClr>
          </a:solidFill>
          <a:ln w="12700" cap="flat" cmpd="sng" algn="ctr">
            <a:solidFill>
              <a:srgbClr val="F7964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20729CA9-2C18-4350-B5F1-E7B24D32D6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51" y="408871"/>
            <a:ext cx="2985745" cy="1522145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6632487B-AD0F-4532-BFE3-6A47230181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87" b="90000" l="0" r="99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9" y="1741715"/>
            <a:ext cx="1352124" cy="1189324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AA44F515-2CBA-43E7-8AC1-62CDD180613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79" b="21994"/>
          <a:stretch/>
        </p:blipFill>
        <p:spPr>
          <a:xfrm>
            <a:off x="6591052" y="1931016"/>
            <a:ext cx="1220855" cy="623991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F1C77C8C-066A-4F89-8409-734B4060AF0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124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143" y="1712509"/>
            <a:ext cx="1132223" cy="1163926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40B1EE9B-8576-4536-9821-DC5DA818777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99" b="89899" l="9942" r="9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86" r="9049" b="13142"/>
          <a:stretch/>
        </p:blipFill>
        <p:spPr>
          <a:xfrm rot="1480545">
            <a:off x="2603128" y="1634349"/>
            <a:ext cx="1113445" cy="1147239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53C345E3-053C-4C55-83D8-B0EBEDAACB4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3400" r="97100">
                        <a14:foregroundMark x1="17100" y1="48611" x2="17800" y2="66574"/>
                        <a14:foregroundMark x1="30900" y1="51667" x2="23400" y2="55185"/>
                        <a14:foregroundMark x1="63100" y1="42037" x2="80600" y2="35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946" b="25822"/>
          <a:stretch/>
        </p:blipFill>
        <p:spPr>
          <a:xfrm>
            <a:off x="10376569" y="1828288"/>
            <a:ext cx="1265407" cy="809503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39A446AA-393C-4218-8800-759EFD4F182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558" b="27494" l="4300" r="42600">
                        <a14:foregroundMark x1="18800" y1="9974" x2="23600" y2="12916"/>
                        <a14:foregroundMark x1="25400" y1="8696" x2="22200" y2="11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" t="4073" r="56344" b="72981"/>
          <a:stretch/>
        </p:blipFill>
        <p:spPr>
          <a:xfrm>
            <a:off x="4356472" y="1954073"/>
            <a:ext cx="1231118" cy="558906"/>
          </a:xfrm>
          <a:prstGeom prst="rect">
            <a:avLst/>
          </a:prstGeom>
        </p:spPr>
      </p:pic>
      <p:sp>
        <p:nvSpPr>
          <p:cNvPr id="145" name="Oval 144">
            <a:extLst>
              <a:ext uri="{FF2B5EF4-FFF2-40B4-BE49-F238E27FC236}">
                <a16:creationId xmlns:a16="http://schemas.microsoft.com/office/drawing/2014/main" id="{DCCC2ADD-3DC6-474F-812E-161AAB7C0E8E}"/>
              </a:ext>
            </a:extLst>
          </p:cNvPr>
          <p:cNvSpPr/>
          <p:nvPr/>
        </p:nvSpPr>
        <p:spPr>
          <a:xfrm>
            <a:off x="1050474" y="2677605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58EBFF33-FAF9-473C-BB6B-9E9D32B16675}"/>
              </a:ext>
            </a:extLst>
          </p:cNvPr>
          <p:cNvSpPr/>
          <p:nvPr/>
        </p:nvSpPr>
        <p:spPr>
          <a:xfrm>
            <a:off x="2911341" y="2677605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5BE7D5B6-3235-4EB2-8C02-A0A6E36B94AF}"/>
              </a:ext>
            </a:extLst>
          </p:cNvPr>
          <p:cNvSpPr/>
          <p:nvPr/>
        </p:nvSpPr>
        <p:spPr>
          <a:xfrm>
            <a:off x="4784139" y="2677604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7B3DBD81-33C0-41F3-94D6-7170504806BF}"/>
              </a:ext>
            </a:extLst>
          </p:cNvPr>
          <p:cNvSpPr/>
          <p:nvPr/>
        </p:nvSpPr>
        <p:spPr>
          <a:xfrm>
            <a:off x="6971161" y="2677603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FE6C627C-0B47-4065-8738-EC4F3ABF0451}"/>
              </a:ext>
            </a:extLst>
          </p:cNvPr>
          <p:cNvSpPr/>
          <p:nvPr/>
        </p:nvSpPr>
        <p:spPr>
          <a:xfrm>
            <a:off x="8777936" y="2677604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8A1DD4B5-358D-4857-AA1A-B640FB53CC2E}"/>
              </a:ext>
            </a:extLst>
          </p:cNvPr>
          <p:cNvSpPr/>
          <p:nvPr/>
        </p:nvSpPr>
        <p:spPr>
          <a:xfrm>
            <a:off x="10778953" y="2677603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AC850A2A-19DF-4B69-B30A-3B2F40CCBAA4}"/>
              </a:ext>
            </a:extLst>
          </p:cNvPr>
          <p:cNvSpPr/>
          <p:nvPr/>
        </p:nvSpPr>
        <p:spPr>
          <a:xfrm>
            <a:off x="878334" y="3839614"/>
            <a:ext cx="27522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 cm = …. mm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13C83D62-9C5E-4337-8817-BAB5BA62E743}"/>
              </a:ext>
            </a:extLst>
          </p:cNvPr>
          <p:cNvSpPr/>
          <p:nvPr/>
        </p:nvSpPr>
        <p:spPr>
          <a:xfrm>
            <a:off x="2109735" y="3779153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95106B03-8F72-46F7-8B59-1472685F1E6A}"/>
              </a:ext>
            </a:extLst>
          </p:cNvPr>
          <p:cNvSpPr/>
          <p:nvPr/>
        </p:nvSpPr>
        <p:spPr>
          <a:xfrm>
            <a:off x="878333" y="4667105"/>
            <a:ext cx="31733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 m = ……… mm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B1317CE3-7FDA-4C48-BF57-6C3068E1EB12}"/>
              </a:ext>
            </a:extLst>
          </p:cNvPr>
          <p:cNvSpPr/>
          <p:nvPr/>
        </p:nvSpPr>
        <p:spPr>
          <a:xfrm>
            <a:off x="1880182" y="4567568"/>
            <a:ext cx="11271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1 000</a:t>
            </a:r>
          </a:p>
        </p:txBody>
      </p:sp>
      <p:pic>
        <p:nvPicPr>
          <p:cNvPr id="15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33BC2B16-A95C-4007-8480-274EF826B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10899" y="-1170314"/>
            <a:ext cx="609600" cy="609600"/>
          </a:xfrm>
          <a:prstGeom prst="rect">
            <a:avLst/>
          </a:prstGeom>
        </p:spPr>
      </p:pic>
      <p:sp>
        <p:nvSpPr>
          <p:cNvPr id="157" name="Rectangle 156">
            <a:extLst>
              <a:ext uri="{FF2B5EF4-FFF2-40B4-BE49-F238E27FC236}">
                <a16:creationId xmlns:a16="http://schemas.microsoft.com/office/drawing/2014/main" id="{3DBB0C25-3CF6-4DE1-AECC-36CD50BD5A55}"/>
              </a:ext>
            </a:extLst>
          </p:cNvPr>
          <p:cNvSpPr/>
          <p:nvPr/>
        </p:nvSpPr>
        <p:spPr>
          <a:xfrm>
            <a:off x="4450080" y="3834082"/>
            <a:ext cx="31142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30 mm = …..cm</a:t>
            </a: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C9DEC2E3-7B32-49BD-B63D-A5EFDD39B703}"/>
              </a:ext>
            </a:extLst>
          </p:cNvPr>
          <p:cNvSpPr/>
          <p:nvPr/>
        </p:nvSpPr>
        <p:spPr>
          <a:xfrm>
            <a:off x="6180005" y="3779153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15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E43FA658-BA28-4C74-B2DE-3A772F71B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1761" y="-1170314"/>
            <a:ext cx="609600" cy="609600"/>
          </a:xfrm>
          <a:prstGeom prst="rect">
            <a:avLst/>
          </a:prstGeom>
        </p:spPr>
      </p:pic>
      <p:sp>
        <p:nvSpPr>
          <p:cNvPr id="160" name="Rectangle 159">
            <a:extLst>
              <a:ext uri="{FF2B5EF4-FFF2-40B4-BE49-F238E27FC236}">
                <a16:creationId xmlns:a16="http://schemas.microsoft.com/office/drawing/2014/main" id="{B898F3E5-D8D5-4BDE-BC31-2E8CCF59BD69}"/>
              </a:ext>
            </a:extLst>
          </p:cNvPr>
          <p:cNvSpPr/>
          <p:nvPr/>
        </p:nvSpPr>
        <p:spPr>
          <a:xfrm>
            <a:off x="4749165" y="4716065"/>
            <a:ext cx="28616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 m = ……….mm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E4B42EEA-AE48-4273-A0BD-08CDC99A04DB}"/>
              </a:ext>
            </a:extLst>
          </p:cNvPr>
          <p:cNvSpPr/>
          <p:nvPr/>
        </p:nvSpPr>
        <p:spPr>
          <a:xfrm>
            <a:off x="5740983" y="4640195"/>
            <a:ext cx="11271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2 000</a:t>
            </a:r>
          </a:p>
        </p:txBody>
      </p:sp>
      <p:pic>
        <p:nvPicPr>
          <p:cNvPr id="162" name="59c3c5f047238">
            <a:hlinkClick r:id="" action="ppaction://media"/>
            <a:extLst>
              <a:ext uri="{FF2B5EF4-FFF2-40B4-BE49-F238E27FC236}">
                <a16:creationId xmlns:a16="http://schemas.microsoft.com/office/drawing/2014/main" id="{9766371F-2F4C-432C-832D-FD298184E5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269803" y="-1245694"/>
            <a:ext cx="609600" cy="609600"/>
          </a:xfrm>
          <a:prstGeom prst="rect">
            <a:avLst/>
          </a:prstGeom>
        </p:spPr>
      </p:pic>
      <p:sp>
        <p:nvSpPr>
          <p:cNvPr id="163" name="Rectangle 162">
            <a:extLst>
              <a:ext uri="{FF2B5EF4-FFF2-40B4-BE49-F238E27FC236}">
                <a16:creationId xmlns:a16="http://schemas.microsoft.com/office/drawing/2014/main" id="{01E44849-8074-4558-B827-EE6FA034743D}"/>
              </a:ext>
            </a:extLst>
          </p:cNvPr>
          <p:cNvSpPr/>
          <p:nvPr/>
        </p:nvSpPr>
        <p:spPr>
          <a:xfrm>
            <a:off x="8904487" y="3843902"/>
            <a:ext cx="29900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m = ………..mm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94BCFB8E-23FA-4B14-A606-C52057263371}"/>
              </a:ext>
            </a:extLst>
          </p:cNvPr>
          <p:cNvSpPr/>
          <p:nvPr/>
        </p:nvSpPr>
        <p:spPr>
          <a:xfrm>
            <a:off x="10016762" y="3740006"/>
            <a:ext cx="11112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5 000</a:t>
            </a:r>
          </a:p>
        </p:txBody>
      </p:sp>
      <p:pic>
        <p:nvPicPr>
          <p:cNvPr id="165" name="59c3c5f047238">
            <a:hlinkClick r:id="" action="ppaction://media"/>
            <a:extLst>
              <a:ext uri="{FF2B5EF4-FFF2-40B4-BE49-F238E27FC236}">
                <a16:creationId xmlns:a16="http://schemas.microsoft.com/office/drawing/2014/main" id="{E3512C7A-7165-49DF-B3FC-7F88EF1DF6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097839" y="-1282328"/>
            <a:ext cx="609600" cy="609600"/>
          </a:xfrm>
          <a:prstGeom prst="rect">
            <a:avLst/>
          </a:prstGeom>
        </p:spPr>
      </p:pic>
      <p:sp>
        <p:nvSpPr>
          <p:cNvPr id="166" name="Rectangle 165">
            <a:extLst>
              <a:ext uri="{FF2B5EF4-FFF2-40B4-BE49-F238E27FC236}">
                <a16:creationId xmlns:a16="http://schemas.microsoft.com/office/drawing/2014/main" id="{9402EC83-F5AB-43E6-B439-C560BC56FD95}"/>
              </a:ext>
            </a:extLst>
          </p:cNvPr>
          <p:cNvSpPr/>
          <p:nvPr/>
        </p:nvSpPr>
        <p:spPr>
          <a:xfrm>
            <a:off x="8933774" y="4667105"/>
            <a:ext cx="27606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cm = …... mm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A14D769E-C20E-41C9-8748-ABE1A94B0E25}"/>
              </a:ext>
            </a:extLst>
          </p:cNvPr>
          <p:cNvSpPr/>
          <p:nvPr/>
        </p:nvSpPr>
        <p:spPr>
          <a:xfrm>
            <a:off x="10177506" y="4587931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168" name="59c3c5f047238">
            <a:hlinkClick r:id="" action="ppaction://media"/>
            <a:extLst>
              <a:ext uri="{FF2B5EF4-FFF2-40B4-BE49-F238E27FC236}">
                <a16:creationId xmlns:a16="http://schemas.microsoft.com/office/drawing/2014/main" id="{9AC39B25-1148-4F55-9826-9FD52B412C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051672" y="-129242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576" fill="hold"/>
                                        <p:tgtEl>
                                          <p:spTgt spid="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576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4576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4576" fill="hold"/>
                                        <p:tgtEl>
                                          <p:spTgt spid="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4576" fill="hold"/>
                                        <p:tgtEl>
                                          <p:spTgt spid="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6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5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8"/>
                </p:tgtEl>
              </p:cMediaNode>
            </p:audio>
          </p:childTnLst>
        </p:cTn>
      </p:par>
    </p:tnLst>
    <p:bldLst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2" grpId="0"/>
      <p:bldP spid="153" grpId="0"/>
      <p:bldP spid="154" grpId="0"/>
      <p:bldP spid="155" grpId="0"/>
      <p:bldP spid="157" grpId="0"/>
      <p:bldP spid="158" grpId="0"/>
      <p:bldP spid="160" grpId="0"/>
      <p:bldP spid="161" grpId="0"/>
      <p:bldP spid="163" grpId="0"/>
      <p:bldP spid="164" grpId="0"/>
      <p:bldP spid="166" grpId="0"/>
      <p:bldP spid="16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46000" y="5536565"/>
            <a:ext cx="1068705" cy="1068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C6D0B7-DF66-49B3-91AE-02D0E2F41B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02689" y="615205"/>
            <a:ext cx="6624083" cy="30092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6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603276" y="2788869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159280" y="1774090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rId12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  <p:pic>
        <p:nvPicPr>
          <p:cNvPr id="14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70114" y="267648"/>
            <a:ext cx="828517" cy="828517"/>
          </a:xfrm>
          <a:prstGeom prst="rect">
            <a:avLst/>
          </a:prstGeom>
        </p:spPr>
      </p:pic>
      <p:sp>
        <p:nvSpPr>
          <p:cNvPr id="5" name="Rounded Rectangle 4">
            <a:hlinkClick r:id="rId25" action="ppaction://hlinksldjump"/>
          </p:cNvPr>
          <p:cNvSpPr/>
          <p:nvPr/>
        </p:nvSpPr>
        <p:spPr>
          <a:xfrm>
            <a:off x="147782" y="6059055"/>
            <a:ext cx="1727200" cy="7001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mới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7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25610" numSld="4" showWhenStopped="0">
                <p:cTn id="6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2654F46-53C2-4B8F-9BD0-7E0F1EE6CB9E}"/>
              </a:ext>
            </a:extLst>
          </p:cNvPr>
          <p:cNvGrpSpPr/>
          <p:nvPr/>
        </p:nvGrpSpPr>
        <p:grpSpPr>
          <a:xfrm>
            <a:off x="2780887" y="2828823"/>
            <a:ext cx="7228874" cy="1200353"/>
            <a:chOff x="3838136" y="5535727"/>
            <a:chExt cx="7228874" cy="1200353"/>
          </a:xfrm>
        </p:grpSpPr>
        <p:sp>
          <p:nvSpPr>
            <p:cNvPr id="12" name="Rounded Rectangle 11"/>
            <p:cNvSpPr/>
            <p:nvPr/>
          </p:nvSpPr>
          <p:spPr>
            <a:xfrm>
              <a:off x="4438436" y="5535727"/>
              <a:ext cx="6393410" cy="1182981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38136" y="5714524"/>
              <a:ext cx="7228874" cy="102155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Đáp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: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64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32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gấp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lần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….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68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B9BE2BA0-8324-49FA-8DFA-2066A4FCDDB3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EF90132F-54BB-4200-9B91-915A24B760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FF2F1C3-9A34-4BFB-A8A8-E893D5DE0AFE}"/>
              </a:ext>
            </a:extLst>
          </p:cNvPr>
          <p:cNvGrpSpPr/>
          <p:nvPr/>
        </p:nvGrpSpPr>
        <p:grpSpPr>
          <a:xfrm>
            <a:off x="2780887" y="2828823"/>
            <a:ext cx="7228874" cy="1200353"/>
            <a:chOff x="3838136" y="5535727"/>
            <a:chExt cx="7228874" cy="1200353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53DEE869-32C7-46AE-B028-D2A10F1BD8B8}"/>
                </a:ext>
              </a:extLst>
            </p:cNvPr>
            <p:cNvSpPr/>
            <p:nvPr/>
          </p:nvSpPr>
          <p:spPr>
            <a:xfrm>
              <a:off x="4438436" y="5535727"/>
              <a:ext cx="6393410" cy="1182981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494F08-246C-4088-951C-902D3192D458}"/>
                </a:ext>
              </a:extLst>
            </p:cNvPr>
            <p:cNvSpPr txBox="1"/>
            <p:nvPr/>
          </p:nvSpPr>
          <p:spPr>
            <a:xfrm>
              <a:off x="3838136" y="5714524"/>
              <a:ext cx="7228874" cy="102155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Đáp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: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25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9289E6D0-3719-4757-83DD-99C77C66704A}"/>
              </a:ext>
            </a:extLst>
          </p:cNvPr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0C6DA4-03B6-4A23-80CB-F307165F9DBA}"/>
              </a:ext>
            </a:extLst>
          </p:cNvPr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thêm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đơn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vị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…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30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5FFD20EB-8B44-4C5D-8696-3924314DA6BC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D8E2F628-5F15-4DFF-8EDD-FA878E1B18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72ED0A9-9F98-4BC6-8A4B-627C22917D76}"/>
              </a:ext>
            </a:extLst>
          </p:cNvPr>
          <p:cNvGrpSpPr/>
          <p:nvPr/>
        </p:nvGrpSpPr>
        <p:grpSpPr>
          <a:xfrm>
            <a:off x="2780887" y="2828823"/>
            <a:ext cx="7228874" cy="1200353"/>
            <a:chOff x="3838136" y="5535727"/>
            <a:chExt cx="7228874" cy="1200353"/>
          </a:xfrm>
        </p:grpSpPr>
        <p:sp>
          <p:nvSpPr>
            <p:cNvPr id="15" name="Rounded Rectangle 11">
              <a:extLst>
                <a:ext uri="{FF2B5EF4-FFF2-40B4-BE49-F238E27FC236}">
                  <a16:creationId xmlns:a16="http://schemas.microsoft.com/office/drawing/2014/main" id="{02365951-7287-4C84-AB0A-D11A41D49F6F}"/>
                </a:ext>
              </a:extLst>
            </p:cNvPr>
            <p:cNvSpPr/>
            <p:nvPr/>
          </p:nvSpPr>
          <p:spPr>
            <a:xfrm>
              <a:off x="4438436" y="5535727"/>
              <a:ext cx="6393410" cy="1182981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531C9A-45E4-4C94-9213-972BDC853C5D}"/>
                </a:ext>
              </a:extLst>
            </p:cNvPr>
            <p:cNvSpPr txBox="1"/>
            <p:nvPr/>
          </p:nvSpPr>
          <p:spPr>
            <a:xfrm>
              <a:off x="3838136" y="5714524"/>
              <a:ext cx="7228874" cy="102155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Đáp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: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14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Rectangle: Rounded Corners 43">
            <a:extLst>
              <a:ext uri="{FF2B5EF4-FFF2-40B4-BE49-F238E27FC236}">
                <a16:creationId xmlns:a16="http://schemas.microsoft.com/office/drawing/2014/main" id="{E04C4F97-7D78-4C42-8B4F-5FF1207CB1ED}"/>
              </a:ext>
            </a:extLst>
          </p:cNvPr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BA46E9-ED03-45BF-901D-899CF178AD79}"/>
              </a:ext>
            </a:extLst>
          </p:cNvPr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42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lần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…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73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37">
            <a:extLst>
              <a:ext uri="{FF2B5EF4-FFF2-40B4-BE49-F238E27FC236}">
                <a16:creationId xmlns:a16="http://schemas.microsoft.com/office/drawing/2014/main" id="{B7E4331B-0C42-43EF-B59B-7086AD212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sp>
        <p:nvSpPr>
          <p:cNvPr id="20" name="矩形: 圆角 14">
            <a:extLst>
              <a:ext uri="{FF2B5EF4-FFF2-40B4-BE49-F238E27FC236}">
                <a16:creationId xmlns:a16="http://schemas.microsoft.com/office/drawing/2014/main" id="{66CDA486-D099-43F5-A8BB-73148979C074}"/>
              </a:ext>
            </a:extLst>
          </p:cNvPr>
          <p:cNvSpPr/>
          <p:nvPr/>
        </p:nvSpPr>
        <p:spPr>
          <a:xfrm>
            <a:off x="5466080" y="1733625"/>
            <a:ext cx="2054123" cy="53419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21" name="Picture 20" descr="A close-up of a calculator&#10;&#10;Description automatically generated with medium confidence">
            <a:extLst>
              <a:ext uri="{FF2B5EF4-FFF2-40B4-BE49-F238E27FC236}">
                <a16:creationId xmlns:a16="http://schemas.microsoft.com/office/drawing/2014/main" id="{A6C25CD5-E42C-4DC6-AAAA-DD58B5E2C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43" y="4068277"/>
            <a:ext cx="2152950" cy="2381582"/>
          </a:xfrm>
          <a:prstGeom prst="rect">
            <a:avLst/>
          </a:prstGeom>
        </p:spPr>
      </p:pic>
      <p:pic>
        <p:nvPicPr>
          <p:cNvPr id="22" name="Picture 21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8FF2DB8F-26C4-4E1B-8999-32C4B0BD66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496" y="4490720"/>
            <a:ext cx="2139586" cy="222410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3AA68B4-C32B-49B2-BE4F-5B9653E14B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6603" y="2633340"/>
            <a:ext cx="7943776" cy="1201016"/>
          </a:xfrm>
          <a:prstGeom prst="rect">
            <a:avLst/>
          </a:prstGeom>
        </p:spPr>
      </p:pic>
      <p:sp>
        <p:nvSpPr>
          <p:cNvPr id="24" name="矩形: 圆角 14">
            <a:extLst>
              <a:ext uri="{FF2B5EF4-FFF2-40B4-BE49-F238E27FC236}">
                <a16:creationId xmlns:a16="http://schemas.microsoft.com/office/drawing/2014/main" id="{17E66AC8-0045-4983-BB55-42FA64F9EFB7}"/>
              </a:ext>
            </a:extLst>
          </p:cNvPr>
          <p:cNvSpPr/>
          <p:nvPr/>
        </p:nvSpPr>
        <p:spPr>
          <a:xfrm>
            <a:off x="5557520" y="4068277"/>
            <a:ext cx="2054123" cy="53419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(</a:t>
            </a:r>
            <a:r>
              <a:rPr kumimoji="0" lang="en-US" altLang="zh-CN" sz="40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Tiết</a:t>
            </a:r>
            <a:r>
              <a:rPr kumimoji="0" lang="en-US" altLang="zh-CN" sz="40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1)</a:t>
            </a:r>
            <a:endParaRPr kumimoji="0" lang="zh-CN" altLang="en-US" sz="40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265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C503FCB-B251-4126-A1B5-F7F96F70600F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910" y="3356"/>
            <a:chExt cx="7234" cy="4494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F7F339A5-DE89-4F53-AEAD-19F5A4843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>
              <a:off x="910" y="3356"/>
              <a:ext cx="3665" cy="4495"/>
            </a:xfrm>
            <a:prstGeom prst="rect">
              <a:avLst/>
            </a:prstGeom>
          </p:spPr>
        </p:pic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id="{786774F9-083F-46DB-B6EC-8FDAC238F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 flipH="1">
              <a:off x="4480" y="3356"/>
              <a:ext cx="3665" cy="449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9E18A48-7ABF-412E-8A63-7C50F55CA0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53451" y="1446108"/>
            <a:ext cx="695613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6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2" name="Google Shape;4355;p3">
            <a:extLst>
              <a:ext uri="{FF2B5EF4-FFF2-40B4-BE49-F238E27FC236}">
                <a16:creationId xmlns:a16="http://schemas.microsoft.com/office/drawing/2014/main" id="{AFE64F0F-FA42-43E9-83D6-CF500CEB12E5}"/>
              </a:ext>
            </a:extLst>
          </p:cNvPr>
          <p:cNvCxnSpPr/>
          <p:nvPr/>
        </p:nvCxnSpPr>
        <p:spPr>
          <a:xfrm>
            <a:off x="1672255" y="1332417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pic>
        <p:nvPicPr>
          <p:cNvPr id="169" name="Google Shape;4362;p3">
            <a:extLst>
              <a:ext uri="{FF2B5EF4-FFF2-40B4-BE49-F238E27FC236}">
                <a16:creationId xmlns:a16="http://schemas.microsoft.com/office/drawing/2014/main" id="{CC192E20-B70E-436D-8F40-CF9A06231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0555" r="38535" b="39999"/>
          <a:stretch/>
        </p:blipFill>
        <p:spPr>
          <a:xfrm>
            <a:off x="760978" y="1737517"/>
            <a:ext cx="7779828" cy="1605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527;p25">
            <a:extLst>
              <a:ext uri="{FF2B5EF4-FFF2-40B4-BE49-F238E27FC236}">
                <a16:creationId xmlns:a16="http://schemas.microsoft.com/office/drawing/2014/main" id="{7F8EDA17-386F-4288-AB7A-92BC6AFE35D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165"/>
            <a:ext cx="2069886" cy="10349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0233F36-F5BB-4D77-B3FA-8FB89A03D610}"/>
              </a:ext>
            </a:extLst>
          </p:cNvPr>
          <p:cNvCxnSpPr/>
          <p:nvPr/>
        </p:nvCxnSpPr>
        <p:spPr>
          <a:xfrm>
            <a:off x="1362634" y="1336912"/>
            <a:ext cx="32688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A15F4C7-1CA0-4A49-B820-BA87C4F0FF2A}"/>
              </a:ext>
            </a:extLst>
          </p:cNvPr>
          <p:cNvCxnSpPr>
            <a:cxnSpLocks/>
          </p:cNvCxnSpPr>
          <p:nvPr/>
        </p:nvCxnSpPr>
        <p:spPr>
          <a:xfrm flipH="1">
            <a:off x="1689518" y="1332417"/>
            <a:ext cx="32216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2DD7121-0422-417A-91F6-FA90819DCFF3}"/>
              </a:ext>
            </a:extLst>
          </p:cNvPr>
          <p:cNvSpPr txBox="1"/>
          <p:nvPr/>
        </p:nvSpPr>
        <p:spPr>
          <a:xfrm>
            <a:off x="1280160" y="778112"/>
            <a:ext cx="90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Nunito Black" pitchFamily="2" charset="0"/>
              </a:rPr>
              <a:t>1 mm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3E0600-BA06-4384-AAA9-BB8685F6C0EB}"/>
              </a:ext>
            </a:extLst>
          </p:cNvPr>
          <p:cNvSpPr/>
          <p:nvPr/>
        </p:nvSpPr>
        <p:spPr>
          <a:xfrm>
            <a:off x="1362634" y="3515361"/>
            <a:ext cx="6994225" cy="187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CA8145-3D54-4D09-9CDD-1A761DE95127}"/>
              </a:ext>
            </a:extLst>
          </p:cNvPr>
          <p:cNvSpPr txBox="1"/>
          <p:nvPr/>
        </p:nvSpPr>
        <p:spPr>
          <a:xfrm>
            <a:off x="1526076" y="3708400"/>
            <a:ext cx="63987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Mi-li-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9F1864-F89F-4E56-962D-921A209E1F08}"/>
              </a:ext>
            </a:extLst>
          </p:cNvPr>
          <p:cNvSpPr txBox="1"/>
          <p:nvPr/>
        </p:nvSpPr>
        <p:spPr>
          <a:xfrm>
            <a:off x="1526076" y="4290070"/>
            <a:ext cx="63987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Mi-li-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mm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B53EE2-5879-451E-A916-B5837D448A78}"/>
              </a:ext>
            </a:extLst>
          </p:cNvPr>
          <p:cNvSpPr txBox="1"/>
          <p:nvPr/>
        </p:nvSpPr>
        <p:spPr>
          <a:xfrm>
            <a:off x="1526076" y="4805680"/>
            <a:ext cx="63987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1 cm = 10 mm; 1 m = 1 000 mm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17169DC-177B-4B0F-A074-E54B4AD52E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264" y="2934225"/>
            <a:ext cx="2193320" cy="2133065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0509FA5-8E4D-4EBF-901E-C63C9D881D13}"/>
              </a:ext>
            </a:extLst>
          </p:cNvPr>
          <p:cNvSpPr/>
          <p:nvPr/>
        </p:nvSpPr>
        <p:spPr>
          <a:xfrm>
            <a:off x="8930640" y="1524000"/>
            <a:ext cx="3027675" cy="1137920"/>
          </a:xfrm>
          <a:prstGeom prst="wedgeRoundRectCallout">
            <a:avLst>
              <a:gd name="adj1" fmla="val -9424"/>
              <a:gd name="adj2" fmla="val 7232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Que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kem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dày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 1 mm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xmlns="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5" name="矩形 7">
            <a:extLst>
              <a:ext uri="{FF2B5EF4-FFF2-40B4-BE49-F238E27FC236}">
                <a16:creationId xmlns:a16="http://schemas.microsoft.com/office/drawing/2014/main" id="{439E6E7C-4AD3-4ABA-BE37-5B6B9A50C167}"/>
              </a:ext>
            </a:extLst>
          </p:cNvPr>
          <p:cNvSpPr/>
          <p:nvPr/>
        </p:nvSpPr>
        <p:spPr>
          <a:xfrm flipV="1">
            <a:off x="0" y="1158959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F2DA5F-C17A-4A8E-89F6-8E87D7D269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19540" y="2610496"/>
            <a:ext cx="2604054" cy="41838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8E5614F-34A7-478B-B0DB-F2786D35DD2C}"/>
              </a:ext>
            </a:extLst>
          </p:cNvPr>
          <p:cNvSpPr txBox="1"/>
          <p:nvPr/>
        </p:nvSpPr>
        <p:spPr>
          <a:xfrm>
            <a:off x="4269816" y="5407293"/>
            <a:ext cx="2604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cm</a:t>
            </a:r>
            <a:endParaRPr kumimoji="0" lang="vi-VN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44D89C6-0170-4675-B9D4-09447414B86F}"/>
              </a:ext>
            </a:extLst>
          </p:cNvPr>
          <p:cNvSpPr/>
          <p:nvPr/>
        </p:nvSpPr>
        <p:spPr>
          <a:xfrm>
            <a:off x="1917283" y="4517812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2AAEDA7-EC4F-4E2F-8A25-93758242BC3F}"/>
              </a:ext>
            </a:extLst>
          </p:cNvPr>
          <p:cNvSpPr/>
          <p:nvPr/>
        </p:nvSpPr>
        <p:spPr>
          <a:xfrm>
            <a:off x="1870149" y="5675891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A3FE74-1510-4BC3-98E0-744F269B18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629" y="1960415"/>
            <a:ext cx="6114741" cy="2651665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EF712531-A71D-40EE-B182-8B1C39289712}"/>
              </a:ext>
            </a:extLst>
          </p:cNvPr>
          <p:cNvSpPr/>
          <p:nvPr/>
        </p:nvSpPr>
        <p:spPr>
          <a:xfrm rot="5400000">
            <a:off x="4443503" y="4035678"/>
            <a:ext cx="872988" cy="1974804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D5D2A03C-967E-4827-89A9-60EBBE474789}"/>
              </a:ext>
            </a:extLst>
          </p:cNvPr>
          <p:cNvSpPr/>
          <p:nvPr/>
        </p:nvSpPr>
        <p:spPr>
          <a:xfrm rot="16200000">
            <a:off x="3807391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E1E3A8-3DED-45B1-83BF-5DA74607329D}"/>
              </a:ext>
            </a:extLst>
          </p:cNvPr>
          <p:cNvSpPr txBox="1"/>
          <p:nvPr/>
        </p:nvSpPr>
        <p:spPr>
          <a:xfrm>
            <a:off x="3260291" y="1659465"/>
            <a:ext cx="2604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mm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E7552129-8CBE-49F9-B963-72DAB8821D20}"/>
              </a:ext>
            </a:extLst>
          </p:cNvPr>
          <p:cNvSpPr/>
          <p:nvPr/>
        </p:nvSpPr>
        <p:spPr>
          <a:xfrm rot="16200000">
            <a:off x="4062468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FCDD9A87-45CA-4640-8B2B-9344CCE63051}"/>
              </a:ext>
            </a:extLst>
          </p:cNvPr>
          <p:cNvSpPr/>
          <p:nvPr/>
        </p:nvSpPr>
        <p:spPr>
          <a:xfrm rot="16200000">
            <a:off x="4239109" y="2147604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id="{B0A32ABE-B5B0-4B30-9790-1A0C0C473F7A}"/>
              </a:ext>
            </a:extLst>
          </p:cNvPr>
          <p:cNvSpPr/>
          <p:nvPr/>
        </p:nvSpPr>
        <p:spPr>
          <a:xfrm rot="16200000">
            <a:off x="4439694" y="2147604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2B51FEE0-876F-43F7-B8DD-CAFF1038E8BD}"/>
              </a:ext>
            </a:extLst>
          </p:cNvPr>
          <p:cNvSpPr/>
          <p:nvPr/>
        </p:nvSpPr>
        <p:spPr>
          <a:xfrm rot="16200000">
            <a:off x="4613519" y="2147604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id="{9C203832-35B0-46C7-8435-A3E62C57C600}"/>
              </a:ext>
            </a:extLst>
          </p:cNvPr>
          <p:cNvSpPr/>
          <p:nvPr/>
        </p:nvSpPr>
        <p:spPr>
          <a:xfrm rot="16200000">
            <a:off x="4844830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0D095E00-789D-48B1-8527-66CD5FF7A22A}"/>
              </a:ext>
            </a:extLst>
          </p:cNvPr>
          <p:cNvSpPr/>
          <p:nvPr/>
        </p:nvSpPr>
        <p:spPr>
          <a:xfrm rot="16200000">
            <a:off x="5039218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A4C064A2-ADAB-4C6D-9588-AD1A40D8DE2E}"/>
              </a:ext>
            </a:extLst>
          </p:cNvPr>
          <p:cNvSpPr/>
          <p:nvPr/>
        </p:nvSpPr>
        <p:spPr>
          <a:xfrm rot="16200000">
            <a:off x="5192764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3" name="Right Brace 42">
            <a:extLst>
              <a:ext uri="{FF2B5EF4-FFF2-40B4-BE49-F238E27FC236}">
                <a16:creationId xmlns:a16="http://schemas.microsoft.com/office/drawing/2014/main" id="{9051A63E-4D3E-4D43-AC97-72CC2D8816E4}"/>
              </a:ext>
            </a:extLst>
          </p:cNvPr>
          <p:cNvSpPr/>
          <p:nvPr/>
        </p:nvSpPr>
        <p:spPr>
          <a:xfrm rot="16200000">
            <a:off x="5463683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4" name="Right Brace 43">
            <a:extLst>
              <a:ext uri="{FF2B5EF4-FFF2-40B4-BE49-F238E27FC236}">
                <a16:creationId xmlns:a16="http://schemas.microsoft.com/office/drawing/2014/main" id="{A3337DFD-10DC-490D-A5DC-7899915FDBD5}"/>
              </a:ext>
            </a:extLst>
          </p:cNvPr>
          <p:cNvSpPr/>
          <p:nvPr/>
        </p:nvSpPr>
        <p:spPr>
          <a:xfrm rot="16200000">
            <a:off x="5617229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394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animBg="1"/>
      <p:bldP spid="30" grpId="0" animBg="1"/>
      <p:bldP spid="31" grpId="0"/>
      <p:bldP spid="32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3" grpId="0" animBg="1"/>
      <p:bldP spid="4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263</Words>
  <Application>Microsoft Office PowerPoint</Application>
  <PresentationFormat>Widescreen</PresentationFormat>
  <Paragraphs>83</Paragraphs>
  <Slides>17</Slides>
  <Notes>13</Notes>
  <HiddenSlides>0</HiddenSlides>
  <MMClips>12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45" baseType="lpstr">
      <vt:lpstr>Microsoft YaHei</vt:lpstr>
      <vt:lpstr>Microsoft YaHei</vt:lpstr>
      <vt:lpstr>#9Slide02 Noi dung dai</vt:lpstr>
      <vt:lpstr>#9Slide02 Tieu de dai</vt:lpstr>
      <vt:lpstr>Anaheim</vt:lpstr>
      <vt:lpstr>Annie Use Your Telescope</vt:lpstr>
      <vt:lpstr>Arial</vt:lpstr>
      <vt:lpstr>Barlow Condensed</vt:lpstr>
      <vt:lpstr>Barriecito</vt:lpstr>
      <vt:lpstr>Boogaloo</vt:lpstr>
      <vt:lpstr>Calibri</vt:lpstr>
      <vt:lpstr>Calibri Light</vt:lpstr>
      <vt:lpstr>Cambria</vt:lpstr>
      <vt:lpstr>Coiny</vt:lpstr>
      <vt:lpstr>Dekko</vt:lpstr>
      <vt:lpstr>等线</vt:lpstr>
      <vt:lpstr>Exo</vt:lpstr>
      <vt:lpstr>Lato</vt:lpstr>
      <vt:lpstr>Nunito Black</vt:lpstr>
      <vt:lpstr>Open Sans</vt:lpstr>
      <vt:lpstr>RocknRoll One</vt:lpstr>
      <vt:lpstr>SVN-Fiolex Girls</vt:lpstr>
      <vt:lpstr>字魂36号-正文宋楷</vt:lpstr>
      <vt:lpstr>迷你简细行楷</vt:lpstr>
      <vt:lpstr>包图主题2</vt:lpstr>
      <vt:lpstr>1_Office Theme</vt:lpstr>
      <vt:lpstr>Math Subject for Middle School - 7th Grade: Ratio, Proportion and Percent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củng cố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38</cp:revision>
  <dcterms:created xsi:type="dcterms:W3CDTF">2022-08-25T08:16:18Z</dcterms:created>
  <dcterms:modified xsi:type="dcterms:W3CDTF">2022-11-23T05:16:26Z</dcterms:modified>
</cp:coreProperties>
</file>